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  <p:sldMasterId id="2147483650" r:id="rId5"/>
    <p:sldMasterId id="2147483685" r:id="rId6"/>
    <p:sldMasterId id="2147483716" r:id="rId7"/>
  </p:sldMasterIdLst>
  <p:notesMasterIdLst>
    <p:notesMasterId r:id="rId18"/>
  </p:notesMasterIdLst>
  <p:sldIdLst>
    <p:sldId id="306" r:id="rId8"/>
    <p:sldId id="331" r:id="rId9"/>
    <p:sldId id="319" r:id="rId10"/>
    <p:sldId id="308" r:id="rId11"/>
    <p:sldId id="322" r:id="rId12"/>
    <p:sldId id="324" r:id="rId13"/>
    <p:sldId id="333" r:id="rId14"/>
    <p:sldId id="321" r:id="rId15"/>
    <p:sldId id="337" r:id="rId16"/>
    <p:sldId id="32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40F5F2-F5EB-490B-3BBF-C741A3CD6E93}" v="94" dt="2025-02-04T16:33:18.2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68" autoAdjust="0"/>
  </p:normalViewPr>
  <p:slideViewPr>
    <p:cSldViewPr snapToGrid="0">
      <p:cViewPr varScale="1">
        <p:scale>
          <a:sx n="105" d="100"/>
          <a:sy n="105" d="100"/>
        </p:scale>
        <p:origin x="118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microsoft.com/office/2016/11/relationships/changesInfo" Target="changesInfos/changesInfo1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LittleJohns - HWA" userId="S::james.littlejohns@clf.uk::ca7fbc0d-1d36-4384-958d-32fb29dcb386" providerId="AD" clId="Web-{BD21A569-FE26-9679-0CFA-4BC9BE459362}"/>
    <pc:docChg chg="addSld delSld modSld">
      <pc:chgData name="James LittleJohns - HWA" userId="S::james.littlejohns@clf.uk::ca7fbc0d-1d36-4384-958d-32fb29dcb386" providerId="AD" clId="Web-{BD21A569-FE26-9679-0CFA-4BC9BE459362}" dt="2024-04-25T13:29:54.655" v="118" actId="20577"/>
      <pc:docMkLst>
        <pc:docMk/>
      </pc:docMkLst>
      <pc:sldChg chg="new del">
        <pc:chgData name="James LittleJohns - HWA" userId="S::james.littlejohns@clf.uk::ca7fbc0d-1d36-4384-958d-32fb29dcb386" providerId="AD" clId="Web-{BD21A569-FE26-9679-0CFA-4BC9BE459362}" dt="2024-04-25T13:27:56.293" v="2"/>
        <pc:sldMkLst>
          <pc:docMk/>
          <pc:sldMk cId="3586279806" sldId="332"/>
        </pc:sldMkLst>
      </pc:sldChg>
      <pc:sldChg chg="modSp add replId">
        <pc:chgData name="James LittleJohns - HWA" userId="S::james.littlejohns@clf.uk::ca7fbc0d-1d36-4384-958d-32fb29dcb386" providerId="AD" clId="Web-{BD21A569-FE26-9679-0CFA-4BC9BE459362}" dt="2024-04-25T13:29:54.655" v="118" actId="20577"/>
        <pc:sldMkLst>
          <pc:docMk/>
          <pc:sldMk cId="1514339340" sldId="333"/>
        </pc:sldMkLst>
        <pc:spChg chg="mod">
          <ac:chgData name="James LittleJohns - HWA" userId="S::james.littlejohns@clf.uk::ca7fbc0d-1d36-4384-958d-32fb29dcb386" providerId="AD" clId="Web-{BD21A569-FE26-9679-0CFA-4BC9BE459362}" dt="2024-04-25T13:29:54.655" v="118" actId="20577"/>
          <ac:spMkLst>
            <pc:docMk/>
            <pc:sldMk cId="1514339340" sldId="333"/>
            <ac:spMk id="13" creationId="{A7A43442-CA93-4526-9F36-4B0FB45A7C1B}"/>
          </ac:spMkLst>
        </pc:spChg>
        <pc:spChg chg="mod">
          <ac:chgData name="James LittleJohns - HWA" userId="S::james.littlejohns@clf.uk::ca7fbc0d-1d36-4384-958d-32fb29dcb386" providerId="AD" clId="Web-{BD21A569-FE26-9679-0CFA-4BC9BE459362}" dt="2024-04-25T13:28:08.996" v="7" actId="20577"/>
          <ac:spMkLst>
            <pc:docMk/>
            <pc:sldMk cId="1514339340" sldId="333"/>
            <ac:spMk id="18" creationId="{70069A87-F84C-4A6E-827D-D31D93D24A70}"/>
          </ac:spMkLst>
        </pc:spChg>
      </pc:sldChg>
    </pc:docChg>
  </pc:docChgLst>
  <pc:docChgLst>
    <pc:chgData name="Emily Baker - HWA" userId="S::emily.baker@clf.uk::43998c69-c06c-4904-956d-dcdd2c172966" providerId="AD" clId="Web-{0D92393A-61B5-49FF-8D96-91DE160AAB9E}"/>
    <pc:docChg chg="delSld modSld">
      <pc:chgData name="Emily Baker - HWA" userId="S::emily.baker@clf.uk::43998c69-c06c-4904-956d-dcdd2c172966" providerId="AD" clId="Web-{0D92393A-61B5-49FF-8D96-91DE160AAB9E}" dt="2024-04-24T10:09:58.444" v="25" actId="1076"/>
      <pc:docMkLst>
        <pc:docMk/>
      </pc:docMkLst>
      <pc:sldChg chg="modSp">
        <pc:chgData name="Emily Baker - HWA" userId="S::emily.baker@clf.uk::43998c69-c06c-4904-956d-dcdd2c172966" providerId="AD" clId="Web-{0D92393A-61B5-49FF-8D96-91DE160AAB9E}" dt="2024-04-24T10:07:57.017" v="6" actId="20577"/>
        <pc:sldMkLst>
          <pc:docMk/>
          <pc:sldMk cId="780728421" sldId="306"/>
        </pc:sldMkLst>
        <pc:spChg chg="mod">
          <ac:chgData name="Emily Baker - HWA" userId="S::emily.baker@clf.uk::43998c69-c06c-4904-956d-dcdd2c172966" providerId="AD" clId="Web-{0D92393A-61B5-49FF-8D96-91DE160AAB9E}" dt="2024-04-24T10:07:50.595" v="3" actId="20577"/>
          <ac:spMkLst>
            <pc:docMk/>
            <pc:sldMk cId="780728421" sldId="306"/>
            <ac:spMk id="23" creationId="{D5339F28-B7D6-4635-824B-FD7BA7DE9853}"/>
          </ac:spMkLst>
        </pc:spChg>
        <pc:spChg chg="mod">
          <ac:chgData name="Emily Baker - HWA" userId="S::emily.baker@clf.uk::43998c69-c06c-4904-956d-dcdd2c172966" providerId="AD" clId="Web-{0D92393A-61B5-49FF-8D96-91DE160AAB9E}" dt="2024-04-24T10:07:57.017" v="6" actId="20577"/>
          <ac:spMkLst>
            <pc:docMk/>
            <pc:sldMk cId="780728421" sldId="306"/>
            <ac:spMk id="24" creationId="{C333BECC-9CD5-4C4F-B753-EE626177A81C}"/>
          </ac:spMkLst>
        </pc:spChg>
      </pc:sldChg>
      <pc:sldChg chg="modSp">
        <pc:chgData name="Emily Baker - HWA" userId="S::emily.baker@clf.uk::43998c69-c06c-4904-956d-dcdd2c172966" providerId="AD" clId="Web-{0D92393A-61B5-49FF-8D96-91DE160AAB9E}" dt="2024-04-24T10:09:56.350" v="24" actId="20577"/>
        <pc:sldMkLst>
          <pc:docMk/>
          <pc:sldMk cId="1626428524" sldId="313"/>
        </pc:sldMkLst>
        <pc:spChg chg="mod">
          <ac:chgData name="Emily Baker - HWA" userId="S::emily.baker@clf.uk::43998c69-c06c-4904-956d-dcdd2c172966" providerId="AD" clId="Web-{0D92393A-61B5-49FF-8D96-91DE160AAB9E}" dt="2024-04-24T10:09:56.350" v="24" actId="20577"/>
          <ac:spMkLst>
            <pc:docMk/>
            <pc:sldMk cId="1626428524" sldId="313"/>
            <ac:spMk id="17" creationId="{557958B1-B85D-4EE3-A41A-962B4025820D}"/>
          </ac:spMkLst>
        </pc:spChg>
      </pc:sldChg>
      <pc:sldChg chg="modSp">
        <pc:chgData name="Emily Baker - HWA" userId="S::emily.baker@clf.uk::43998c69-c06c-4904-956d-dcdd2c172966" providerId="AD" clId="Web-{0D92393A-61B5-49FF-8D96-91DE160AAB9E}" dt="2024-04-24T10:09:58.444" v="25" actId="1076"/>
        <pc:sldMkLst>
          <pc:docMk/>
          <pc:sldMk cId="1410677441" sldId="314"/>
        </pc:sldMkLst>
        <pc:spChg chg="mod">
          <ac:chgData name="Emily Baker - HWA" userId="S::emily.baker@clf.uk::43998c69-c06c-4904-956d-dcdd2c172966" providerId="AD" clId="Web-{0D92393A-61B5-49FF-8D96-91DE160AAB9E}" dt="2024-04-24T10:09:58.444" v="25" actId="1076"/>
          <ac:spMkLst>
            <pc:docMk/>
            <pc:sldMk cId="1410677441" sldId="314"/>
            <ac:spMk id="3" creationId="{1AB1E362-7FC0-4460-A217-4BCC89E354CF}"/>
          </ac:spMkLst>
        </pc:spChg>
      </pc:sldChg>
      <pc:sldChg chg="modSp">
        <pc:chgData name="Emily Baker - HWA" userId="S::emily.baker@clf.uk::43998c69-c06c-4904-956d-dcdd2c172966" providerId="AD" clId="Web-{0D92393A-61B5-49FF-8D96-91DE160AAB9E}" dt="2024-04-24T10:08:17.268" v="18" actId="20577"/>
        <pc:sldMkLst>
          <pc:docMk/>
          <pc:sldMk cId="3496018623" sldId="317"/>
        </pc:sldMkLst>
        <pc:spChg chg="mod">
          <ac:chgData name="Emily Baker - HWA" userId="S::emily.baker@clf.uk::43998c69-c06c-4904-956d-dcdd2c172966" providerId="AD" clId="Web-{0D92393A-61B5-49FF-8D96-91DE160AAB9E}" dt="2024-04-24T10:08:17.268" v="18" actId="20577"/>
          <ac:spMkLst>
            <pc:docMk/>
            <pc:sldMk cId="3496018623" sldId="317"/>
            <ac:spMk id="18" creationId="{70069A87-F84C-4A6E-827D-D31D93D24A70}"/>
          </ac:spMkLst>
        </pc:spChg>
      </pc:sldChg>
      <pc:sldChg chg="del">
        <pc:chgData name="Emily Baker - HWA" userId="S::emily.baker@clf.uk::43998c69-c06c-4904-956d-dcdd2c172966" providerId="AD" clId="Web-{0D92393A-61B5-49FF-8D96-91DE160AAB9E}" dt="2024-04-24T10:08:26.378" v="19"/>
        <pc:sldMkLst>
          <pc:docMk/>
          <pc:sldMk cId="2784980077" sldId="318"/>
        </pc:sldMkLst>
      </pc:sldChg>
      <pc:sldChg chg="modSp">
        <pc:chgData name="Emily Baker - HWA" userId="S::emily.baker@clf.uk::43998c69-c06c-4904-956d-dcdd2c172966" providerId="AD" clId="Web-{0D92393A-61B5-49FF-8D96-91DE160AAB9E}" dt="2024-04-24T10:09:55.381" v="23" actId="20577"/>
        <pc:sldMkLst>
          <pc:docMk/>
          <pc:sldMk cId="2543926959" sldId="319"/>
        </pc:sldMkLst>
        <pc:spChg chg="mod">
          <ac:chgData name="Emily Baker - HWA" userId="S::emily.baker@clf.uk::43998c69-c06c-4904-956d-dcdd2c172966" providerId="AD" clId="Web-{0D92393A-61B5-49FF-8D96-91DE160AAB9E}" dt="2024-04-24T10:09:55.381" v="23" actId="20577"/>
          <ac:spMkLst>
            <pc:docMk/>
            <pc:sldMk cId="2543926959" sldId="319"/>
            <ac:spMk id="17" creationId="{0DB6673F-21C8-4252-8EE4-71B9EFCD46EE}"/>
          </ac:spMkLst>
        </pc:spChg>
      </pc:sldChg>
      <pc:sldChg chg="del">
        <pc:chgData name="Emily Baker - HWA" userId="S::emily.baker@clf.uk::43998c69-c06c-4904-956d-dcdd2c172966" providerId="AD" clId="Web-{0D92393A-61B5-49FF-8D96-91DE160AAB9E}" dt="2024-04-24T10:08:27.846" v="20"/>
        <pc:sldMkLst>
          <pc:docMk/>
          <pc:sldMk cId="2673058431" sldId="332"/>
        </pc:sldMkLst>
      </pc:sldChg>
    </pc:docChg>
  </pc:docChgLst>
  <pc:docChgLst>
    <pc:chgData name="Emily Baker - HWA" userId="43998c69-c06c-4904-956d-dcdd2c172966" providerId="ADAL" clId="{C06D6328-D6F5-4242-8673-599C2F8AF24C}"/>
    <pc:docChg chg="undo custSel addSld delSld modSld sldOrd">
      <pc:chgData name="Emily Baker - HWA" userId="43998c69-c06c-4904-956d-dcdd2c172966" providerId="ADAL" clId="{C06D6328-D6F5-4242-8673-599C2F8AF24C}" dt="2023-06-14T15:50:08.566" v="741" actId="115"/>
      <pc:docMkLst>
        <pc:docMk/>
      </pc:docMkLst>
      <pc:sldChg chg="modSp mod">
        <pc:chgData name="Emily Baker - HWA" userId="43998c69-c06c-4904-956d-dcdd2c172966" providerId="ADAL" clId="{C06D6328-D6F5-4242-8673-599C2F8AF24C}" dt="2023-06-14T15:06:17.165" v="667" actId="5793"/>
        <pc:sldMkLst>
          <pc:docMk/>
          <pc:sldMk cId="780728421" sldId="306"/>
        </pc:sldMkLst>
        <pc:spChg chg="mod">
          <ac:chgData name="Emily Baker - HWA" userId="43998c69-c06c-4904-956d-dcdd2c172966" providerId="ADAL" clId="{C06D6328-D6F5-4242-8673-599C2F8AF24C}" dt="2023-06-14T15:06:17.165" v="667" actId="5793"/>
          <ac:spMkLst>
            <pc:docMk/>
            <pc:sldMk cId="780728421" sldId="306"/>
            <ac:spMk id="24" creationId="{C333BECC-9CD5-4C4F-B753-EE626177A81C}"/>
          </ac:spMkLst>
        </pc:spChg>
        <pc:spChg chg="mod ord">
          <ac:chgData name="Emily Baker - HWA" userId="43998c69-c06c-4904-956d-dcdd2c172966" providerId="ADAL" clId="{C06D6328-D6F5-4242-8673-599C2F8AF24C}" dt="2023-06-14T07:21:40.421" v="64" actId="166"/>
          <ac:spMkLst>
            <pc:docMk/>
            <pc:sldMk cId="780728421" sldId="306"/>
            <ac:spMk id="25" creationId="{44D25FF8-8B9B-4352-8590-A75A5D01CC2C}"/>
          </ac:spMkLst>
        </pc:spChg>
      </pc:sldChg>
      <pc:sldChg chg="modSp">
        <pc:chgData name="Emily Baker - HWA" userId="43998c69-c06c-4904-956d-dcdd2c172966" providerId="ADAL" clId="{C06D6328-D6F5-4242-8673-599C2F8AF24C}" dt="2023-06-14T12:58:50.332" v="187" actId="20577"/>
        <pc:sldMkLst>
          <pc:docMk/>
          <pc:sldMk cId="1970659589" sldId="308"/>
        </pc:sldMkLst>
        <pc:spChg chg="mod">
          <ac:chgData name="Emily Baker - HWA" userId="43998c69-c06c-4904-956d-dcdd2c172966" providerId="ADAL" clId="{C06D6328-D6F5-4242-8673-599C2F8AF24C}" dt="2023-06-14T12:58:50.332" v="187" actId="20577"/>
          <ac:spMkLst>
            <pc:docMk/>
            <pc:sldMk cId="1970659589" sldId="308"/>
            <ac:spMk id="13" creationId="{145AB2AC-96A5-4272-A9C9-04B266ABF4E8}"/>
          </ac:spMkLst>
        </pc:spChg>
      </pc:sldChg>
      <pc:sldChg chg="modSp mod ord modAnim">
        <pc:chgData name="Emily Baker - HWA" userId="43998c69-c06c-4904-956d-dcdd2c172966" providerId="ADAL" clId="{C06D6328-D6F5-4242-8673-599C2F8AF24C}" dt="2023-06-14T15:01:42.309" v="632" actId="14100"/>
        <pc:sldMkLst>
          <pc:docMk/>
          <pc:sldMk cId="3496018623" sldId="317"/>
        </pc:sldMkLst>
        <pc:spChg chg="mod">
          <ac:chgData name="Emily Baker - HWA" userId="43998c69-c06c-4904-956d-dcdd2c172966" providerId="ADAL" clId="{C06D6328-D6F5-4242-8673-599C2F8AF24C}" dt="2023-06-14T15:01:42.309" v="632" actId="14100"/>
          <ac:spMkLst>
            <pc:docMk/>
            <pc:sldMk cId="3496018623" sldId="317"/>
            <ac:spMk id="13" creationId="{145AB2AC-96A5-4272-A9C9-04B266ABF4E8}"/>
          </ac:spMkLst>
        </pc:spChg>
        <pc:spChg chg="mod">
          <ac:chgData name="Emily Baker - HWA" userId="43998c69-c06c-4904-956d-dcdd2c172966" providerId="ADAL" clId="{C06D6328-D6F5-4242-8673-599C2F8AF24C}" dt="2023-06-14T13:07:06.412" v="281" actId="404"/>
          <ac:spMkLst>
            <pc:docMk/>
            <pc:sldMk cId="3496018623" sldId="317"/>
            <ac:spMk id="18" creationId="{70069A87-F84C-4A6E-827D-D31D93D24A70}"/>
          </ac:spMkLst>
        </pc:spChg>
      </pc:sldChg>
      <pc:sldChg chg="del">
        <pc:chgData name="Emily Baker - HWA" userId="43998c69-c06c-4904-956d-dcdd2c172966" providerId="ADAL" clId="{C06D6328-D6F5-4242-8673-599C2F8AF24C}" dt="2023-06-14T13:05:39.158" v="223" actId="47"/>
        <pc:sldMkLst>
          <pc:docMk/>
          <pc:sldMk cId="90508062" sldId="318"/>
        </pc:sldMkLst>
      </pc:sldChg>
      <pc:sldChg chg="modSp add mod modAnim">
        <pc:chgData name="Emily Baker - HWA" userId="43998c69-c06c-4904-956d-dcdd2c172966" providerId="ADAL" clId="{C06D6328-D6F5-4242-8673-599C2F8AF24C}" dt="2023-06-14T13:11:03.913" v="583" actId="14100"/>
        <pc:sldMkLst>
          <pc:docMk/>
          <pc:sldMk cId="2784980077" sldId="318"/>
        </pc:sldMkLst>
        <pc:spChg chg="mod">
          <ac:chgData name="Emily Baker - HWA" userId="43998c69-c06c-4904-956d-dcdd2c172966" providerId="ADAL" clId="{C06D6328-D6F5-4242-8673-599C2F8AF24C}" dt="2023-06-14T13:11:03.913" v="583" actId="14100"/>
          <ac:spMkLst>
            <pc:docMk/>
            <pc:sldMk cId="2784980077" sldId="318"/>
            <ac:spMk id="3" creationId="{37A5B9DF-00CA-4A01-968F-6E5D66F440D1}"/>
          </ac:spMkLst>
        </pc:spChg>
        <pc:spChg chg="mod">
          <ac:chgData name="Emily Baker - HWA" userId="43998c69-c06c-4904-956d-dcdd2c172966" providerId="ADAL" clId="{C06D6328-D6F5-4242-8673-599C2F8AF24C}" dt="2023-06-14T13:07:35.316" v="317" actId="404"/>
          <ac:spMkLst>
            <pc:docMk/>
            <pc:sldMk cId="2784980077" sldId="318"/>
            <ac:spMk id="18" creationId="{70069A87-F84C-4A6E-827D-D31D93D24A70}"/>
          </ac:spMkLst>
        </pc:spChg>
      </pc:sldChg>
      <pc:sldChg chg="modSp modAnim">
        <pc:chgData name="Emily Baker - HWA" userId="43998c69-c06c-4904-956d-dcdd2c172966" providerId="ADAL" clId="{C06D6328-D6F5-4242-8673-599C2F8AF24C}" dt="2023-06-14T14:57:52.699" v="613" actId="20577"/>
        <pc:sldMkLst>
          <pc:docMk/>
          <pc:sldMk cId="2543926959" sldId="319"/>
        </pc:sldMkLst>
        <pc:spChg chg="mod">
          <ac:chgData name="Emily Baker - HWA" userId="43998c69-c06c-4904-956d-dcdd2c172966" providerId="ADAL" clId="{C06D6328-D6F5-4242-8673-599C2F8AF24C}" dt="2023-06-14T14:57:52.699" v="613" actId="20577"/>
          <ac:spMkLst>
            <pc:docMk/>
            <pc:sldMk cId="2543926959" sldId="319"/>
            <ac:spMk id="17" creationId="{0DB6673F-21C8-4252-8EE4-71B9EFCD46EE}"/>
          </ac:spMkLst>
        </pc:spChg>
      </pc:sldChg>
      <pc:sldChg chg="modSp modAnim">
        <pc:chgData name="Emily Baker - HWA" userId="43998c69-c06c-4904-956d-dcdd2c172966" providerId="ADAL" clId="{C06D6328-D6F5-4242-8673-599C2F8AF24C}" dt="2023-06-14T15:50:08.566" v="741" actId="115"/>
        <pc:sldMkLst>
          <pc:docMk/>
          <pc:sldMk cId="4257552604" sldId="321"/>
        </pc:sldMkLst>
        <pc:spChg chg="mod">
          <ac:chgData name="Emily Baker - HWA" userId="43998c69-c06c-4904-956d-dcdd2c172966" providerId="ADAL" clId="{C06D6328-D6F5-4242-8673-599C2F8AF24C}" dt="2023-06-14T15:50:08.566" v="741" actId="115"/>
          <ac:spMkLst>
            <pc:docMk/>
            <pc:sldMk cId="4257552604" sldId="321"/>
            <ac:spMk id="13" creationId="{145AB2AC-96A5-4272-A9C9-04B266ABF4E8}"/>
          </ac:spMkLst>
        </pc:spChg>
      </pc:sldChg>
      <pc:sldChg chg="modSp">
        <pc:chgData name="Emily Baker - HWA" userId="43998c69-c06c-4904-956d-dcdd2c172966" providerId="ADAL" clId="{C06D6328-D6F5-4242-8673-599C2F8AF24C}" dt="2023-06-14T13:00:47.859" v="192" actId="20577"/>
        <pc:sldMkLst>
          <pc:docMk/>
          <pc:sldMk cId="3688952188" sldId="328"/>
        </pc:sldMkLst>
        <pc:spChg chg="mod">
          <ac:chgData name="Emily Baker - HWA" userId="43998c69-c06c-4904-956d-dcdd2c172966" providerId="ADAL" clId="{C06D6328-D6F5-4242-8673-599C2F8AF24C}" dt="2023-06-14T13:00:47.859" v="192" actId="20577"/>
          <ac:spMkLst>
            <pc:docMk/>
            <pc:sldMk cId="3688952188" sldId="328"/>
            <ac:spMk id="13" creationId="{A7A43442-CA93-4526-9F36-4B0FB45A7C1B}"/>
          </ac:spMkLst>
        </pc:spChg>
      </pc:sldChg>
      <pc:sldChg chg="modSp">
        <pc:chgData name="Emily Baker - HWA" userId="43998c69-c06c-4904-956d-dcdd2c172966" providerId="ADAL" clId="{C06D6328-D6F5-4242-8673-599C2F8AF24C}" dt="2023-06-14T07:21:58.250" v="78" actId="20577"/>
        <pc:sldMkLst>
          <pc:docMk/>
          <pc:sldMk cId="3359361118" sldId="329"/>
        </pc:sldMkLst>
        <pc:spChg chg="mod">
          <ac:chgData name="Emily Baker - HWA" userId="43998c69-c06c-4904-956d-dcdd2c172966" providerId="ADAL" clId="{C06D6328-D6F5-4242-8673-599C2F8AF24C}" dt="2023-06-14T07:21:58.250" v="78" actId="20577"/>
          <ac:spMkLst>
            <pc:docMk/>
            <pc:sldMk cId="3359361118" sldId="329"/>
            <ac:spMk id="17" creationId="{442F056C-DF27-4E75-95B6-FDC61DA305C4}"/>
          </ac:spMkLst>
        </pc:spChg>
      </pc:sldChg>
      <pc:sldChg chg="new del">
        <pc:chgData name="Emily Baker - HWA" userId="43998c69-c06c-4904-956d-dcdd2c172966" providerId="ADAL" clId="{C06D6328-D6F5-4242-8673-599C2F8AF24C}" dt="2023-06-14T13:05:03.786" v="198" actId="47"/>
        <pc:sldMkLst>
          <pc:docMk/>
          <pc:sldMk cId="167281184" sldId="330"/>
        </pc:sldMkLst>
      </pc:sldChg>
      <pc:sldChg chg="addSp delSp modSp add mod modAnim">
        <pc:chgData name="Emily Baker - HWA" userId="43998c69-c06c-4904-956d-dcdd2c172966" providerId="ADAL" clId="{C06D6328-D6F5-4242-8673-599C2F8AF24C}" dt="2023-06-14T15:03:46.884" v="648"/>
        <pc:sldMkLst>
          <pc:docMk/>
          <pc:sldMk cId="1425646317" sldId="331"/>
        </pc:sldMkLst>
        <pc:spChg chg="mod">
          <ac:chgData name="Emily Baker - HWA" userId="43998c69-c06c-4904-956d-dcdd2c172966" providerId="ADAL" clId="{C06D6328-D6F5-4242-8673-599C2F8AF24C}" dt="2023-06-14T15:03:28.918" v="642" actId="6549"/>
          <ac:spMkLst>
            <pc:docMk/>
            <pc:sldMk cId="1425646317" sldId="331"/>
            <ac:spMk id="3" creationId="{37A5B9DF-00CA-4A01-968F-6E5D66F440D1}"/>
          </ac:spMkLst>
        </pc:spChg>
        <pc:spChg chg="add del mod">
          <ac:chgData name="Emily Baker - HWA" userId="43998c69-c06c-4904-956d-dcdd2c172966" providerId="ADAL" clId="{C06D6328-D6F5-4242-8673-599C2F8AF24C}" dt="2023-06-14T15:03:39.746" v="645" actId="478"/>
          <ac:spMkLst>
            <pc:docMk/>
            <pc:sldMk cId="1425646317" sldId="331"/>
            <ac:spMk id="4" creationId="{C24447BB-F47D-FEB0-8A4F-8A19DAD17035}"/>
          </ac:spMkLst>
        </pc:spChg>
        <pc:spChg chg="add mod">
          <ac:chgData name="Emily Baker - HWA" userId="43998c69-c06c-4904-956d-dcdd2c172966" providerId="ADAL" clId="{C06D6328-D6F5-4242-8673-599C2F8AF24C}" dt="2023-06-14T15:03:46.884" v="648"/>
          <ac:spMkLst>
            <pc:docMk/>
            <pc:sldMk cId="1425646317" sldId="331"/>
            <ac:spMk id="5" creationId="{1CB0BFF6-EDC5-3370-6E4F-9677DEEEF547}"/>
          </ac:spMkLst>
        </pc:spChg>
        <pc:spChg chg="mod">
          <ac:chgData name="Emily Baker - HWA" userId="43998c69-c06c-4904-956d-dcdd2c172966" providerId="ADAL" clId="{C06D6328-D6F5-4242-8673-599C2F8AF24C}" dt="2023-06-14T13:05:11.183" v="208" actId="20577"/>
          <ac:spMkLst>
            <pc:docMk/>
            <pc:sldMk cId="1425646317" sldId="331"/>
            <ac:spMk id="18" creationId="{70069A87-F84C-4A6E-827D-D31D93D24A70}"/>
          </ac:spMkLst>
        </pc:spChg>
      </pc:sldChg>
      <pc:sldChg chg="addSp modSp add mod modAnim">
        <pc:chgData name="Emily Baker - HWA" userId="43998c69-c06c-4904-956d-dcdd2c172966" providerId="ADAL" clId="{C06D6328-D6F5-4242-8673-599C2F8AF24C}" dt="2023-06-14T15:04:46.771" v="658"/>
        <pc:sldMkLst>
          <pc:docMk/>
          <pc:sldMk cId="2673058431" sldId="332"/>
        </pc:sldMkLst>
        <pc:spChg chg="mod">
          <ac:chgData name="Emily Baker - HWA" userId="43998c69-c06c-4904-956d-dcdd2c172966" providerId="ADAL" clId="{C06D6328-D6F5-4242-8673-599C2F8AF24C}" dt="2023-06-14T15:04:36.893" v="656" actId="113"/>
          <ac:spMkLst>
            <pc:docMk/>
            <pc:sldMk cId="2673058431" sldId="332"/>
            <ac:spMk id="3" creationId="{37A5B9DF-00CA-4A01-968F-6E5D66F440D1}"/>
          </ac:spMkLst>
        </pc:spChg>
        <pc:spChg chg="add mod">
          <ac:chgData name="Emily Baker - HWA" userId="43998c69-c06c-4904-956d-dcdd2c172966" providerId="ADAL" clId="{C06D6328-D6F5-4242-8673-599C2F8AF24C}" dt="2023-06-14T15:04:46.771" v="658"/>
          <ac:spMkLst>
            <pc:docMk/>
            <pc:sldMk cId="2673058431" sldId="332"/>
            <ac:spMk id="4" creationId="{B69621EC-D26A-814A-536F-D36524879BF4}"/>
          </ac:spMkLst>
        </pc:spChg>
        <pc:spChg chg="mod">
          <ac:chgData name="Emily Baker - HWA" userId="43998c69-c06c-4904-956d-dcdd2c172966" providerId="ADAL" clId="{C06D6328-D6F5-4242-8673-599C2F8AF24C}" dt="2023-06-14T13:05:29.438" v="220" actId="404"/>
          <ac:spMkLst>
            <pc:docMk/>
            <pc:sldMk cId="2673058431" sldId="332"/>
            <ac:spMk id="18" creationId="{70069A87-F84C-4A6E-827D-D31D93D24A70}"/>
          </ac:spMkLst>
        </pc:spChg>
      </pc:sldChg>
    </pc:docChg>
  </pc:docChgLst>
  <pc:docChgLst>
    <pc:chgData name="Emily Baker - HWA" userId="43998c69-c06c-4904-956d-dcdd2c172966" providerId="ADAL" clId="{B88A43D3-125F-490B-AF86-D50EB3CE38E6}"/>
    <pc:docChg chg="undo custSel addSld delSld modSld">
      <pc:chgData name="Emily Baker - HWA" userId="43998c69-c06c-4904-956d-dcdd2c172966" providerId="ADAL" clId="{B88A43D3-125F-490B-AF86-D50EB3CE38E6}" dt="2024-05-02T15:16:04.304" v="452" actId="47"/>
      <pc:docMkLst>
        <pc:docMk/>
      </pc:docMkLst>
      <pc:sldChg chg="del">
        <pc:chgData name="Emily Baker - HWA" userId="43998c69-c06c-4904-956d-dcdd2c172966" providerId="ADAL" clId="{B88A43D3-125F-490B-AF86-D50EB3CE38E6}" dt="2024-05-02T15:16:04.304" v="452" actId="47"/>
        <pc:sldMkLst>
          <pc:docMk/>
          <pc:sldMk cId="1770698480" sldId="311"/>
        </pc:sldMkLst>
      </pc:sldChg>
      <pc:sldChg chg="del">
        <pc:chgData name="Emily Baker - HWA" userId="43998c69-c06c-4904-956d-dcdd2c172966" providerId="ADAL" clId="{B88A43D3-125F-490B-AF86-D50EB3CE38E6}" dt="2024-05-02T15:06:50.743" v="158" actId="47"/>
        <pc:sldMkLst>
          <pc:docMk/>
          <pc:sldMk cId="1626428524" sldId="313"/>
        </pc:sldMkLst>
      </pc:sldChg>
      <pc:sldChg chg="del">
        <pc:chgData name="Emily Baker - HWA" userId="43998c69-c06c-4904-956d-dcdd2c172966" providerId="ADAL" clId="{B88A43D3-125F-490B-AF86-D50EB3CE38E6}" dt="2024-05-02T15:06:56.111" v="159" actId="47"/>
        <pc:sldMkLst>
          <pc:docMk/>
          <pc:sldMk cId="1410677441" sldId="314"/>
        </pc:sldMkLst>
      </pc:sldChg>
      <pc:sldChg chg="del">
        <pc:chgData name="Emily Baker - HWA" userId="43998c69-c06c-4904-956d-dcdd2c172966" providerId="ADAL" clId="{B88A43D3-125F-490B-AF86-D50EB3CE38E6}" dt="2024-05-02T15:03:22.377" v="0" actId="47"/>
        <pc:sldMkLst>
          <pc:docMk/>
          <pc:sldMk cId="3496018623" sldId="317"/>
        </pc:sldMkLst>
      </pc:sldChg>
      <pc:sldChg chg="modSp mod modAnim modNotesTx">
        <pc:chgData name="Emily Baker - HWA" userId="43998c69-c06c-4904-956d-dcdd2c172966" providerId="ADAL" clId="{B88A43D3-125F-490B-AF86-D50EB3CE38E6}" dt="2024-05-02T15:06:11.731" v="157" actId="6549"/>
        <pc:sldMkLst>
          <pc:docMk/>
          <pc:sldMk cId="2543926959" sldId="319"/>
        </pc:sldMkLst>
        <pc:spChg chg="mod">
          <ac:chgData name="Emily Baker - HWA" userId="43998c69-c06c-4904-956d-dcdd2c172966" providerId="ADAL" clId="{B88A43D3-125F-490B-AF86-D50EB3CE38E6}" dt="2024-05-02T15:06:01.148" v="156" actId="1076"/>
          <ac:spMkLst>
            <pc:docMk/>
            <pc:sldMk cId="2543926959" sldId="319"/>
            <ac:spMk id="17" creationId="{0DB6673F-21C8-4252-8EE4-71B9EFCD46EE}"/>
          </ac:spMkLst>
        </pc:spChg>
      </pc:sldChg>
      <pc:sldChg chg="modSp mod modAnim">
        <pc:chgData name="Emily Baker - HWA" userId="43998c69-c06c-4904-956d-dcdd2c172966" providerId="ADAL" clId="{B88A43D3-125F-490B-AF86-D50EB3CE38E6}" dt="2024-05-02T15:13:34.814" v="451" actId="1076"/>
        <pc:sldMkLst>
          <pc:docMk/>
          <pc:sldMk cId="4257552604" sldId="321"/>
        </pc:sldMkLst>
        <pc:spChg chg="mod">
          <ac:chgData name="Emily Baker - HWA" userId="43998c69-c06c-4904-956d-dcdd2c172966" providerId="ADAL" clId="{B88A43D3-125F-490B-AF86-D50EB3CE38E6}" dt="2024-05-02T15:13:34.814" v="451" actId="1076"/>
          <ac:spMkLst>
            <pc:docMk/>
            <pc:sldMk cId="4257552604" sldId="321"/>
            <ac:spMk id="13" creationId="{145AB2AC-96A5-4272-A9C9-04B266ABF4E8}"/>
          </ac:spMkLst>
        </pc:spChg>
      </pc:sldChg>
      <pc:sldChg chg="del">
        <pc:chgData name="Emily Baker - HWA" userId="43998c69-c06c-4904-956d-dcdd2c172966" providerId="ADAL" clId="{B88A43D3-125F-490B-AF86-D50EB3CE38E6}" dt="2024-05-02T15:08:56.296" v="211" actId="47"/>
        <pc:sldMkLst>
          <pc:docMk/>
          <pc:sldMk cId="569246759" sldId="323"/>
        </pc:sldMkLst>
      </pc:sldChg>
      <pc:sldChg chg="modSp mod">
        <pc:chgData name="Emily Baker - HWA" userId="43998c69-c06c-4904-956d-dcdd2c172966" providerId="ADAL" clId="{B88A43D3-125F-490B-AF86-D50EB3CE38E6}" dt="2024-05-02T15:07:59.968" v="207" actId="14100"/>
        <pc:sldMkLst>
          <pc:docMk/>
          <pc:sldMk cId="310810807" sldId="324"/>
        </pc:sldMkLst>
        <pc:spChg chg="mod">
          <ac:chgData name="Emily Baker - HWA" userId="43998c69-c06c-4904-956d-dcdd2c172966" providerId="ADAL" clId="{B88A43D3-125F-490B-AF86-D50EB3CE38E6}" dt="2024-05-02T15:07:59.968" v="207" actId="14100"/>
          <ac:spMkLst>
            <pc:docMk/>
            <pc:sldMk cId="310810807" sldId="324"/>
            <ac:spMk id="17" creationId="{13E3AC15-FE9E-413A-B6A4-28AF85440288}"/>
          </ac:spMkLst>
        </pc:spChg>
      </pc:sldChg>
      <pc:sldChg chg="add del">
        <pc:chgData name="Emily Baker - HWA" userId="43998c69-c06c-4904-956d-dcdd2c172966" providerId="ADAL" clId="{B88A43D3-125F-490B-AF86-D50EB3CE38E6}" dt="2024-05-02T15:08:47.802" v="208" actId="47"/>
        <pc:sldMkLst>
          <pc:docMk/>
          <pc:sldMk cId="320727716" sldId="325"/>
        </pc:sldMkLst>
      </pc:sldChg>
      <pc:sldChg chg="del">
        <pc:chgData name="Emily Baker - HWA" userId="43998c69-c06c-4904-956d-dcdd2c172966" providerId="ADAL" clId="{B88A43D3-125F-490B-AF86-D50EB3CE38E6}" dt="2024-05-02T15:08:52.325" v="209" actId="47"/>
        <pc:sldMkLst>
          <pc:docMk/>
          <pc:sldMk cId="755214590" sldId="326"/>
        </pc:sldMkLst>
      </pc:sldChg>
      <pc:sldChg chg="del">
        <pc:chgData name="Emily Baker - HWA" userId="43998c69-c06c-4904-956d-dcdd2c172966" providerId="ADAL" clId="{B88A43D3-125F-490B-AF86-D50EB3CE38E6}" dt="2024-05-02T15:08:54.677" v="210" actId="47"/>
        <pc:sldMkLst>
          <pc:docMk/>
          <pc:sldMk cId="2645175847" sldId="327"/>
        </pc:sldMkLst>
      </pc:sldChg>
      <pc:sldChg chg="del">
        <pc:chgData name="Emily Baker - HWA" userId="43998c69-c06c-4904-956d-dcdd2c172966" providerId="ADAL" clId="{B88A43D3-125F-490B-AF86-D50EB3CE38E6}" dt="2024-05-02T15:08:57.893" v="212" actId="47"/>
        <pc:sldMkLst>
          <pc:docMk/>
          <pc:sldMk cId="3688952188" sldId="328"/>
        </pc:sldMkLst>
      </pc:sldChg>
      <pc:sldChg chg="delSp modSp mod modAnim">
        <pc:chgData name="Emily Baker - HWA" userId="43998c69-c06c-4904-956d-dcdd2c172966" providerId="ADAL" clId="{B88A43D3-125F-490B-AF86-D50EB3CE38E6}" dt="2024-05-02T15:03:59.632" v="52" actId="403"/>
        <pc:sldMkLst>
          <pc:docMk/>
          <pc:sldMk cId="1425646317" sldId="331"/>
        </pc:sldMkLst>
        <pc:spChg chg="mod">
          <ac:chgData name="Emily Baker - HWA" userId="43998c69-c06c-4904-956d-dcdd2c172966" providerId="ADAL" clId="{B88A43D3-125F-490B-AF86-D50EB3CE38E6}" dt="2024-05-02T15:03:59.632" v="52" actId="403"/>
          <ac:spMkLst>
            <pc:docMk/>
            <pc:sldMk cId="1425646317" sldId="331"/>
            <ac:spMk id="3" creationId="{37A5B9DF-00CA-4A01-968F-6E5D66F440D1}"/>
          </ac:spMkLst>
        </pc:spChg>
        <pc:spChg chg="del">
          <ac:chgData name="Emily Baker - HWA" userId="43998c69-c06c-4904-956d-dcdd2c172966" providerId="ADAL" clId="{B88A43D3-125F-490B-AF86-D50EB3CE38E6}" dt="2024-05-02T15:03:45.162" v="33" actId="478"/>
          <ac:spMkLst>
            <pc:docMk/>
            <pc:sldMk cId="1425646317" sldId="331"/>
            <ac:spMk id="5" creationId="{1CB0BFF6-EDC5-3370-6E4F-9677DEEEF547}"/>
          </ac:spMkLst>
        </pc:spChg>
        <pc:spChg chg="mod">
          <ac:chgData name="Emily Baker - HWA" userId="43998c69-c06c-4904-956d-dcdd2c172966" providerId="ADAL" clId="{B88A43D3-125F-490B-AF86-D50EB3CE38E6}" dt="2024-05-02T15:03:27.554" v="6" actId="20577"/>
          <ac:spMkLst>
            <pc:docMk/>
            <pc:sldMk cId="1425646317" sldId="331"/>
            <ac:spMk id="18" creationId="{70069A87-F84C-4A6E-827D-D31D93D24A70}"/>
          </ac:spMkLst>
        </pc:spChg>
      </pc:sldChg>
      <pc:sldChg chg="modSp modAnim">
        <pc:chgData name="Emily Baker - HWA" userId="43998c69-c06c-4904-956d-dcdd2c172966" providerId="ADAL" clId="{B88A43D3-125F-490B-AF86-D50EB3CE38E6}" dt="2024-05-02T15:09:30.382" v="325" actId="20577"/>
        <pc:sldMkLst>
          <pc:docMk/>
          <pc:sldMk cId="1514339340" sldId="333"/>
        </pc:sldMkLst>
        <pc:spChg chg="mod">
          <ac:chgData name="Emily Baker - HWA" userId="43998c69-c06c-4904-956d-dcdd2c172966" providerId="ADAL" clId="{B88A43D3-125F-490B-AF86-D50EB3CE38E6}" dt="2024-05-02T15:09:30.382" v="325" actId="20577"/>
          <ac:spMkLst>
            <pc:docMk/>
            <pc:sldMk cId="1514339340" sldId="333"/>
            <ac:spMk id="13" creationId="{A7A43442-CA93-4526-9F36-4B0FB45A7C1B}"/>
          </ac:spMkLst>
        </pc:spChg>
      </pc:sldChg>
    </pc:docChg>
  </pc:docChgLst>
  <pc:docChgLst>
    <pc:chgData name="Emily Baker - HWA" userId="S::emily.baker@clf.uk::43998c69-c06c-4904-956d-dcdd2c172966" providerId="AD" clId="Web-{4540F5F2-F5EB-490B-3BBF-C741A3CD6E93}"/>
    <pc:docChg chg="addSld modSld">
      <pc:chgData name="Emily Baker - HWA" userId="S::emily.baker@clf.uk::43998c69-c06c-4904-956d-dcdd2c172966" providerId="AD" clId="Web-{4540F5F2-F5EB-490B-3BBF-C741A3CD6E93}" dt="2025-02-04T16:33:15.383" v="54" actId="20577"/>
      <pc:docMkLst>
        <pc:docMk/>
      </pc:docMkLst>
      <pc:sldChg chg="modSp">
        <pc:chgData name="Emily Baker - HWA" userId="S::emily.baker@clf.uk::43998c69-c06c-4904-956d-dcdd2c172966" providerId="AD" clId="Web-{4540F5F2-F5EB-490B-3BBF-C741A3CD6E93}" dt="2025-02-04T16:33:15.383" v="54" actId="20577"/>
        <pc:sldMkLst>
          <pc:docMk/>
          <pc:sldMk cId="780728421" sldId="306"/>
        </pc:sldMkLst>
        <pc:spChg chg="mod">
          <ac:chgData name="Emily Baker - HWA" userId="S::emily.baker@clf.uk::43998c69-c06c-4904-956d-dcdd2c172966" providerId="AD" clId="Web-{4540F5F2-F5EB-490B-3BBF-C741A3CD6E93}" dt="2025-02-04T16:33:15.383" v="54" actId="20577"/>
          <ac:spMkLst>
            <pc:docMk/>
            <pc:sldMk cId="780728421" sldId="306"/>
            <ac:spMk id="24" creationId="{C333BECC-9CD5-4C4F-B753-EE626177A81C}"/>
          </ac:spMkLst>
        </pc:spChg>
      </pc:sldChg>
      <pc:sldChg chg="modSp">
        <pc:chgData name="Emily Baker - HWA" userId="S::emily.baker@clf.uk::43998c69-c06c-4904-956d-dcdd2c172966" providerId="AD" clId="Web-{4540F5F2-F5EB-490B-3BBF-C741A3CD6E93}" dt="2025-02-04T16:30:11.690" v="12" actId="20577"/>
        <pc:sldMkLst>
          <pc:docMk/>
          <pc:sldMk cId="2543926959" sldId="319"/>
        </pc:sldMkLst>
        <pc:spChg chg="mod">
          <ac:chgData name="Emily Baker - HWA" userId="S::emily.baker@clf.uk::43998c69-c06c-4904-956d-dcdd2c172966" providerId="AD" clId="Web-{4540F5F2-F5EB-490B-3BBF-C741A3CD6E93}" dt="2025-02-04T16:30:11.690" v="12" actId="20577"/>
          <ac:spMkLst>
            <pc:docMk/>
            <pc:sldMk cId="2543926959" sldId="319"/>
            <ac:spMk id="17" creationId="{0DB6673F-21C8-4252-8EE4-71B9EFCD46EE}"/>
          </ac:spMkLst>
        </pc:spChg>
      </pc:sldChg>
      <pc:sldChg chg="modSp">
        <pc:chgData name="Emily Baker - HWA" userId="S::emily.baker@clf.uk::43998c69-c06c-4904-956d-dcdd2c172966" providerId="AD" clId="Web-{4540F5F2-F5EB-490B-3BBF-C741A3CD6E93}" dt="2025-02-04T16:32:36.194" v="49" actId="20577"/>
        <pc:sldMkLst>
          <pc:docMk/>
          <pc:sldMk cId="4257552604" sldId="321"/>
        </pc:sldMkLst>
        <pc:spChg chg="mod">
          <ac:chgData name="Emily Baker - HWA" userId="S::emily.baker@clf.uk::43998c69-c06c-4904-956d-dcdd2c172966" providerId="AD" clId="Web-{4540F5F2-F5EB-490B-3BBF-C741A3CD6E93}" dt="2025-02-04T16:32:36.194" v="49" actId="20577"/>
          <ac:spMkLst>
            <pc:docMk/>
            <pc:sldMk cId="4257552604" sldId="321"/>
            <ac:spMk id="13" creationId="{145AB2AC-96A5-4272-A9C9-04B266ABF4E8}"/>
          </ac:spMkLst>
        </pc:spChg>
      </pc:sldChg>
      <pc:sldChg chg="modSp">
        <pc:chgData name="Emily Baker - HWA" userId="S::emily.baker@clf.uk::43998c69-c06c-4904-956d-dcdd2c172966" providerId="AD" clId="Web-{4540F5F2-F5EB-490B-3BBF-C741A3CD6E93}" dt="2025-02-04T16:31:37.474" v="29" actId="1076"/>
        <pc:sldMkLst>
          <pc:docMk/>
          <pc:sldMk cId="3359361118" sldId="329"/>
        </pc:sldMkLst>
        <pc:spChg chg="mod">
          <ac:chgData name="Emily Baker - HWA" userId="S::emily.baker@clf.uk::43998c69-c06c-4904-956d-dcdd2c172966" providerId="AD" clId="Web-{4540F5F2-F5EB-490B-3BBF-C741A3CD6E93}" dt="2025-02-04T16:31:37.474" v="29" actId="1076"/>
          <ac:spMkLst>
            <pc:docMk/>
            <pc:sldMk cId="3359361118" sldId="329"/>
            <ac:spMk id="17" creationId="{442F056C-DF27-4E75-95B6-FDC61DA305C4}"/>
          </ac:spMkLst>
        </pc:spChg>
        <pc:spChg chg="mod">
          <ac:chgData name="Emily Baker - HWA" userId="S::emily.baker@clf.uk::43998c69-c06c-4904-956d-dcdd2c172966" providerId="AD" clId="Web-{4540F5F2-F5EB-490B-3BBF-C741A3CD6E93}" dt="2025-02-04T16:31:34.692" v="28" actId="1076"/>
          <ac:spMkLst>
            <pc:docMk/>
            <pc:sldMk cId="3359361118" sldId="329"/>
            <ac:spMk id="18" creationId="{70069A87-F84C-4A6E-827D-D31D93D24A70}"/>
          </ac:spMkLst>
        </pc:spChg>
      </pc:sldChg>
      <pc:sldChg chg="add">
        <pc:chgData name="Emily Baker - HWA" userId="S::emily.baker@clf.uk::43998c69-c06c-4904-956d-dcdd2c172966" providerId="AD" clId="Web-{4540F5F2-F5EB-490B-3BBF-C741A3CD6E93}" dt="2025-02-04T16:32:58.757" v="50"/>
        <pc:sldMkLst>
          <pc:docMk/>
          <pc:sldMk cId="3833695309" sldId="33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87CDD-4E39-4B4A-9BCF-2DA5197E0446}" type="datetimeFigureOut">
              <a:rPr lang="en-US"/>
              <a:t>2/4/2025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69A7A-9E19-4003-84D0-C6500DFC6F1D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503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Welcome – privielegd to be here today.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E7ACE-4224-4E29-A477-012C511255C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7311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Welcome – privielegd to be here today.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E7ACE-4224-4E29-A477-012C511255C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105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Welcome – privielegd to be here today.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E7ACE-4224-4E29-A477-012C511255C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476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E7ACE-4224-4E29-A477-012C511255C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982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Welcome – privielegd to be here today.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E7ACE-4224-4E29-A477-012C511255C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532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Welcome – privielegd to be here today.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E7ACE-4224-4E29-A477-012C511255C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1219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Welcome – privielegd to be here today.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E7ACE-4224-4E29-A477-012C511255C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6267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Welcome – privielegd to be here today.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E7ACE-4224-4E29-A477-012C511255C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391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Welcome – privielegd to be here today.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E7ACE-4224-4E29-A477-012C511255C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2274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Welcome – privielegd to be here today.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E7ACE-4224-4E29-A477-012C511255C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756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E63B-259A-45A0-B87B-C2DC3E812533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169C-0FC3-4B36-AB9E-CE7C770DB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347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E63B-259A-45A0-B87B-C2DC3E812533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169C-0FC3-4B36-AB9E-CE7C770DB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828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E63B-259A-45A0-B87B-C2DC3E812533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169C-0FC3-4B36-AB9E-CE7C770DB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84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76F52-A107-8F4B-9703-4521AD698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D6E1A-82CD-2849-A00F-11B97E5F0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96788-9560-4442-BAD8-DF92D35BC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21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26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06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91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675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875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377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16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E63B-259A-45A0-B87B-C2DC3E812533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169C-0FC3-4B36-AB9E-CE7C770DB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543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3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51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06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65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76F52-A107-8F4B-9703-4521AD698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D6E1A-82CD-2849-A00F-11B97E5F0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96788-9560-4442-BAD8-DF92D35BC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163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76F52-A107-8F4B-9703-4521AD698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D6E1A-82CD-2849-A00F-11B97E5F0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96788-9560-4442-BAD8-DF92D35BC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1032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742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634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602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01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E63B-259A-45A0-B87B-C2DC3E812533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169C-0FC3-4B36-AB9E-CE7C770DB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7773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00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284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07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136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388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434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9867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76F52-A107-8F4B-9703-4521AD698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D6E1A-82CD-2849-A00F-11B97E5F0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96788-9560-4442-BAD8-DF92D35BC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869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265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06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E63B-259A-45A0-B87B-C2DC3E812533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169C-0FC3-4B36-AB9E-CE7C770DB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2989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9158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675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875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377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1615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337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514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06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6527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76F52-A107-8F4B-9703-4521AD698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D6E1A-82CD-2849-A00F-11B97E5F0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96788-9560-4442-BAD8-DF92D35BC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16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E63B-259A-45A0-B87B-C2DC3E812533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169C-0FC3-4B36-AB9E-CE7C770DB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4125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76F52-A107-8F4B-9703-4521AD698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EDA1-6AE6-F24D-9A9F-B1A84DC9A1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D6E1A-82CD-2849-A00F-11B97E5F0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96788-9560-4442-BAD8-DF92D35BC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F19D-B70F-9944-9F97-CB7A8C8D85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103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E63B-259A-45A0-B87B-C2DC3E812533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169C-0FC3-4B36-AB9E-CE7C770DB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97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E63B-259A-45A0-B87B-C2DC3E812533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169C-0FC3-4B36-AB9E-CE7C770DB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97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E63B-259A-45A0-B87B-C2DC3E812533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169C-0FC3-4B36-AB9E-CE7C770DB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587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E63B-259A-45A0-B87B-C2DC3E812533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169C-0FC3-4B36-AB9E-CE7C770DB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49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0E63B-259A-45A0-B87B-C2DC3E812533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8169C-0FC3-4B36-AB9E-CE7C770DB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274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28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19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6EDA1-6AE6-F24D-9A9F-B1A84DC9A11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EF19D-B70F-9944-9F97-CB7A8C8D857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F753DE-C19B-4FFD-9008-12FFC1467DDD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B6D7354-8BE2-4515-9130-17150EB5A104}"/>
              </a:ext>
            </a:extLst>
          </p:cNvPr>
          <p:cNvSpPr txBox="1"/>
          <p:nvPr userDrawn="1"/>
        </p:nvSpPr>
        <p:spPr>
          <a:xfrm>
            <a:off x="3543381" y="6234328"/>
            <a:ext cx="55214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2400">
                <a:cs typeface="Calibri"/>
              </a:rPr>
              <a:t>Dream BIG // Word Hard // Be Kind</a:t>
            </a:r>
            <a:endParaRPr lang="en-US"/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490CA344-820F-4D2E-BE53-FF46A0E8C8A2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916033" y="6234808"/>
            <a:ext cx="1074468" cy="510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428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7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hyperlink" Target="mailto:j.littlejohns@clf.uk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7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7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7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7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7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7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7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7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7FB07AE-D452-411B-BB0E-9EEF9E4743F1}"/>
              </a:ext>
            </a:extLst>
          </p:cNvPr>
          <p:cNvCxnSpPr>
            <a:cxnSpLocks/>
          </p:cNvCxnSpPr>
          <p:nvPr/>
        </p:nvCxnSpPr>
        <p:spPr>
          <a:xfrm>
            <a:off x="-11165" y="654374"/>
            <a:ext cx="9145885" cy="0"/>
          </a:xfrm>
          <a:prstGeom prst="straightConnector1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>
            <a:extLst>
              <a:ext uri="{FF2B5EF4-FFF2-40B4-BE49-F238E27FC236}">
                <a16:creationId xmlns:a16="http://schemas.microsoft.com/office/drawing/2014/main" id="{CA7CA19D-1617-437D-AA28-F0503BD82C56}"/>
              </a:ext>
            </a:extLst>
          </p:cNvPr>
          <p:cNvSpPr>
            <a:spLocks noGrp="1"/>
          </p:cNvSpPr>
          <p:nvPr/>
        </p:nvSpPr>
        <p:spPr>
          <a:xfrm>
            <a:off x="-11165" y="1"/>
            <a:ext cx="9135897" cy="268654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latin typeface="+mn-lt"/>
              </a:rPr>
              <a:t>Mission: </a:t>
            </a:r>
            <a:r>
              <a:rPr lang="en-US" sz="2000" dirty="0">
                <a:latin typeface="+mn-lt"/>
              </a:rPr>
              <a:t>Hanham Woods will give people the </a:t>
            </a:r>
            <a:r>
              <a:rPr lang="en-US" sz="2000" b="1" dirty="0">
                <a:latin typeface="+mn-lt"/>
              </a:rPr>
              <a:t>best</a:t>
            </a:r>
            <a:r>
              <a:rPr lang="en-US" sz="2000" dirty="0">
                <a:latin typeface="+mn-lt"/>
              </a:rPr>
              <a:t> chance of </a:t>
            </a:r>
            <a:r>
              <a:rPr lang="en-US" sz="2000" b="1" dirty="0">
                <a:latin typeface="+mn-lt"/>
              </a:rPr>
              <a:t>success</a:t>
            </a:r>
            <a:r>
              <a:rPr lang="en-US" sz="2000" dirty="0">
                <a:latin typeface="+mn-lt"/>
              </a:rPr>
              <a:t>...</a:t>
            </a:r>
            <a:endParaRPr lang="en-US" sz="2000" dirty="0">
              <a:latin typeface="+mn-lt"/>
              <a:cs typeface="Calibri Light"/>
            </a:endParaRP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707929E8-A471-4D7D-9BA7-E6E3D2E2D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906164"/>
              </p:ext>
            </p:extLst>
          </p:nvPr>
        </p:nvGraphicFramePr>
        <p:xfrm>
          <a:off x="0" y="329082"/>
          <a:ext cx="914400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587251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14475742"/>
                    </a:ext>
                  </a:extLst>
                </a:gridCol>
                <a:gridCol w="1632857">
                  <a:extLst>
                    <a:ext uri="{9D8B030D-6E8A-4147-A177-3AD203B41FA5}">
                      <a16:colId xmlns:a16="http://schemas.microsoft.com/office/drawing/2014/main" val="353287575"/>
                    </a:ext>
                  </a:extLst>
                </a:gridCol>
                <a:gridCol w="1856792">
                  <a:extLst>
                    <a:ext uri="{9D8B030D-6E8A-4147-A177-3AD203B41FA5}">
                      <a16:colId xmlns:a16="http://schemas.microsoft.com/office/drawing/2014/main" val="4163683967"/>
                    </a:ext>
                  </a:extLst>
                </a:gridCol>
                <a:gridCol w="1996751">
                  <a:extLst>
                    <a:ext uri="{9D8B030D-6E8A-4147-A177-3AD203B41FA5}">
                      <a16:colId xmlns:a16="http://schemas.microsoft.com/office/drawing/2014/main" val="593137414"/>
                    </a:ext>
                  </a:extLst>
                </a:gridCol>
              </a:tblGrid>
              <a:tr h="183793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1" dirty="0">
                          <a:effectLst/>
                        </a:rPr>
                        <a:t>Academically​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1" dirty="0">
                          <a:effectLst/>
                        </a:rPr>
                        <a:t>Professionally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1" dirty="0">
                          <a:effectLst/>
                        </a:rPr>
                        <a:t>Socially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1" dirty="0">
                          <a:effectLst/>
                        </a:rPr>
                        <a:t>Personally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1" dirty="0">
                          <a:effectLst/>
                        </a:rPr>
                        <a:t>Within the community</a:t>
                      </a:r>
                    </a:p>
                  </a:txBody>
                  <a:tcPr anchor="ctr">
                    <a:solidFill>
                      <a:srgbClr val="FAD2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306459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C333BECC-9CD5-4C4F-B753-EE626177A81C}"/>
              </a:ext>
            </a:extLst>
          </p:cNvPr>
          <p:cNvSpPr txBox="1"/>
          <p:nvPr/>
        </p:nvSpPr>
        <p:spPr>
          <a:xfrm>
            <a:off x="-11165" y="2733384"/>
            <a:ext cx="912783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 dirty="0"/>
              <a:t>4th February 2025</a:t>
            </a:r>
            <a:endParaRPr lang="en-US" sz="3600" b="1" dirty="0">
              <a:ea typeface="Calibri"/>
              <a:cs typeface="Calibri"/>
            </a:endParaRPr>
          </a:p>
        </p:txBody>
      </p:sp>
      <p:pic>
        <p:nvPicPr>
          <p:cNvPr id="18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1746C426-436D-4F86-AD19-07D07F2BF4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5754" y="6045141"/>
            <a:ext cx="1503716" cy="720034"/>
          </a:xfrm>
          <a:prstGeom prst="rect">
            <a:avLst/>
          </a:prstGeom>
        </p:spPr>
      </p:pic>
      <p:pic>
        <p:nvPicPr>
          <p:cNvPr id="20" name="Picture 3" descr="Logo&#10;&#10;Description automatically generated">
            <a:extLst>
              <a:ext uri="{FF2B5EF4-FFF2-40B4-BE49-F238E27FC236}">
                <a16:creationId xmlns:a16="http://schemas.microsoft.com/office/drawing/2014/main" id="{87051A76-A7B9-440C-9FEC-8A40EC2953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727" y="6038716"/>
            <a:ext cx="1554321" cy="731114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3A47D446-DC5B-44C5-8A5C-F29007DA71D7}"/>
              </a:ext>
            </a:extLst>
          </p:cNvPr>
          <p:cNvSpPr txBox="1"/>
          <p:nvPr/>
        </p:nvSpPr>
        <p:spPr>
          <a:xfrm>
            <a:off x="6726655" y="6393852"/>
            <a:ext cx="249121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</a:rPr>
              <a:t>@HanhamWoods</a:t>
            </a:r>
          </a:p>
        </p:txBody>
      </p:sp>
      <p:pic>
        <p:nvPicPr>
          <p:cNvPr id="27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FC351E9F-2F50-426B-B23E-91A43F6867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71013" y="6464990"/>
            <a:ext cx="317445" cy="307463"/>
          </a:xfrm>
          <a:prstGeom prst="rect">
            <a:avLst/>
          </a:prstGeom>
        </p:spPr>
      </p:pic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0F12AAD-E25A-431E-9307-BD919E62606A}"/>
              </a:ext>
            </a:extLst>
          </p:cNvPr>
          <p:cNvCxnSpPr/>
          <p:nvPr/>
        </p:nvCxnSpPr>
        <p:spPr>
          <a:xfrm>
            <a:off x="11327" y="5934443"/>
            <a:ext cx="9133901" cy="24653"/>
          </a:xfrm>
          <a:prstGeom prst="straightConnector1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A picture containing drawing&#10;&#10;Description automatically generated">
            <a:extLst>
              <a:ext uri="{FF2B5EF4-FFF2-40B4-BE49-F238E27FC236}">
                <a16:creationId xmlns:a16="http://schemas.microsoft.com/office/drawing/2014/main" id="{E5FFF7CB-A244-402E-AD41-F7BE8F88321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014" r="-1" b="-7140"/>
          <a:stretch/>
        </p:blipFill>
        <p:spPr>
          <a:xfrm>
            <a:off x="4621852" y="6067092"/>
            <a:ext cx="1173139" cy="810376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3328F46E-AADE-41B0-B95C-3CAFFBCB8685}"/>
              </a:ext>
            </a:extLst>
          </p:cNvPr>
          <p:cNvSpPr txBox="1"/>
          <p:nvPr/>
        </p:nvSpPr>
        <p:spPr>
          <a:xfrm>
            <a:off x="3623241" y="6014712"/>
            <a:ext cx="55214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2400" b="1" dirty="0">
                <a:cs typeface="Calibri"/>
              </a:rPr>
              <a:t>Dream BIG </a:t>
            </a:r>
            <a:r>
              <a:rPr lang="en-US" sz="2400" dirty="0">
                <a:cs typeface="Calibri"/>
              </a:rPr>
              <a:t>//</a:t>
            </a:r>
            <a:r>
              <a:rPr lang="en-US" sz="2400" b="1" dirty="0">
                <a:cs typeface="Calibri"/>
              </a:rPr>
              <a:t> Work Hard </a:t>
            </a:r>
            <a:r>
              <a:rPr lang="en-US" sz="2400" dirty="0">
                <a:cs typeface="Calibri"/>
              </a:rPr>
              <a:t>//</a:t>
            </a:r>
            <a:r>
              <a:rPr lang="en-US" sz="2400" b="1" dirty="0">
                <a:cs typeface="Calibri"/>
              </a:rPr>
              <a:t> Be Kind</a:t>
            </a:r>
            <a:endParaRPr lang="en-US" b="1" dirty="0"/>
          </a:p>
        </p:txBody>
      </p:sp>
      <p:pic>
        <p:nvPicPr>
          <p:cNvPr id="3" name="Picture 3" descr="Shape&#10;&#10;Description automatically generated">
            <a:extLst>
              <a:ext uri="{FF2B5EF4-FFF2-40B4-BE49-F238E27FC236}">
                <a16:creationId xmlns:a16="http://schemas.microsoft.com/office/drawing/2014/main" id="{B1793A74-4C0D-4E31-AD8F-0435F53E424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08462" y="805528"/>
            <a:ext cx="4839531" cy="514711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5339F28-B7D6-4635-824B-FD7BA7DE9853}"/>
              </a:ext>
            </a:extLst>
          </p:cNvPr>
          <p:cNvSpPr txBox="1"/>
          <p:nvPr/>
        </p:nvSpPr>
        <p:spPr>
          <a:xfrm>
            <a:off x="11327" y="992078"/>
            <a:ext cx="7121447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en-US" sz="4800" dirty="0"/>
              <a:t>Silver D of E Expedition Information Evening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4D25FF8-8B9B-4352-8590-A75A5D01CC2C}"/>
              </a:ext>
            </a:extLst>
          </p:cNvPr>
          <p:cNvSpPr txBox="1"/>
          <p:nvPr/>
        </p:nvSpPr>
        <p:spPr>
          <a:xfrm>
            <a:off x="-11165" y="3616066"/>
            <a:ext cx="9127836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E Baker – D of E Manager</a:t>
            </a:r>
          </a:p>
          <a:p>
            <a:r>
              <a:rPr lang="en-US" sz="2400" b="1" dirty="0"/>
              <a:t>J. </a:t>
            </a:r>
            <a:r>
              <a:rPr lang="en-US" sz="2400" b="1" dirty="0" err="1"/>
              <a:t>Littlejohns</a:t>
            </a:r>
            <a:r>
              <a:rPr lang="en-US" sz="2400" b="1" dirty="0"/>
              <a:t> – Deputy D of E Manger </a:t>
            </a:r>
          </a:p>
        </p:txBody>
      </p:sp>
    </p:spTree>
    <p:extLst>
      <p:ext uri="{BB962C8B-B14F-4D97-AF65-F5344CB8AC3E}">
        <p14:creationId xmlns:p14="http://schemas.microsoft.com/office/powerpoint/2010/main" val="780728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 descr="Background pattern&#10;&#10;Description automatically generated">
            <a:extLst>
              <a:ext uri="{FF2B5EF4-FFF2-40B4-BE49-F238E27FC236}">
                <a16:creationId xmlns:a16="http://schemas.microsoft.com/office/drawing/2014/main" id="{CAD71F3A-3FC2-46FF-A34B-6D4D09FF24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3328" y="125780"/>
            <a:ext cx="4276792" cy="6731196"/>
          </a:xfrm>
          <a:prstGeom prst="rect">
            <a:avLst/>
          </a:prstGeom>
        </p:spPr>
      </p:pic>
      <p:pic>
        <p:nvPicPr>
          <p:cNvPr id="10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62C459A7-F4F5-48E2-8DF7-04CDCB3208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5754" y="6045141"/>
            <a:ext cx="1503716" cy="720034"/>
          </a:xfrm>
          <a:prstGeom prst="rect">
            <a:avLst/>
          </a:prstGeom>
        </p:spPr>
      </p:pic>
      <p:pic>
        <p:nvPicPr>
          <p:cNvPr id="8" name="Picture 3" descr="Logo&#10;&#10;Description automatically generated">
            <a:extLst>
              <a:ext uri="{FF2B5EF4-FFF2-40B4-BE49-F238E27FC236}">
                <a16:creationId xmlns:a16="http://schemas.microsoft.com/office/drawing/2014/main" id="{8D4F8703-C71A-4980-9CF8-6E86C313AD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727" y="6038716"/>
            <a:ext cx="1554321" cy="73111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7AB4D5B-ADAA-48F5-B118-ED029E3D889F}"/>
              </a:ext>
            </a:extLst>
          </p:cNvPr>
          <p:cNvSpPr txBox="1"/>
          <p:nvPr/>
        </p:nvSpPr>
        <p:spPr>
          <a:xfrm>
            <a:off x="6726655" y="6393852"/>
            <a:ext cx="249121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</a:rPr>
              <a:t>@HanhamWoods</a:t>
            </a:r>
          </a:p>
        </p:txBody>
      </p:sp>
      <p:pic>
        <p:nvPicPr>
          <p:cNvPr id="15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FEF70E30-CDB9-433D-8B63-3B6D7C1261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1013" y="6464990"/>
            <a:ext cx="317445" cy="307463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3A001AD-DAC4-4774-A796-2E5EC99FC9AC}"/>
              </a:ext>
            </a:extLst>
          </p:cNvPr>
          <p:cNvCxnSpPr/>
          <p:nvPr/>
        </p:nvCxnSpPr>
        <p:spPr>
          <a:xfrm>
            <a:off x="11327" y="5934443"/>
            <a:ext cx="9133901" cy="24653"/>
          </a:xfrm>
          <a:prstGeom prst="straightConnector1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0069A87-F84C-4A6E-827D-D31D93D24A70}"/>
              </a:ext>
            </a:extLst>
          </p:cNvPr>
          <p:cNvSpPr txBox="1"/>
          <p:nvPr/>
        </p:nvSpPr>
        <p:spPr>
          <a:xfrm>
            <a:off x="157418" y="388323"/>
            <a:ext cx="9180752" cy="14465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dirty="0"/>
              <a:t>Please ensure any final payments have been made by 19th March 2025</a:t>
            </a:r>
            <a:endParaRPr lang="en-US" sz="4400" b="1">
              <a:ea typeface="Calibri"/>
              <a:cs typeface="Calibri"/>
            </a:endParaRPr>
          </a:p>
        </p:txBody>
      </p:sp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AA767C6-B5FB-4B9F-87A6-551A3714D74A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014" r="-1" b="-7140"/>
          <a:stretch/>
        </p:blipFill>
        <p:spPr>
          <a:xfrm>
            <a:off x="4621852" y="6067092"/>
            <a:ext cx="1173139" cy="81037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C9516AD-95A0-4ED0-8B08-7268583AEE5B}"/>
              </a:ext>
            </a:extLst>
          </p:cNvPr>
          <p:cNvSpPr txBox="1"/>
          <p:nvPr/>
        </p:nvSpPr>
        <p:spPr>
          <a:xfrm>
            <a:off x="3623241" y="6014712"/>
            <a:ext cx="55214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2400" b="1" dirty="0">
                <a:cs typeface="Calibri"/>
              </a:rPr>
              <a:t>Dream BIG </a:t>
            </a:r>
            <a:r>
              <a:rPr lang="en-US" sz="2400" dirty="0">
                <a:cs typeface="Calibri"/>
              </a:rPr>
              <a:t>//</a:t>
            </a:r>
            <a:r>
              <a:rPr lang="en-US" sz="2400" b="1" dirty="0">
                <a:cs typeface="Calibri"/>
              </a:rPr>
              <a:t> Work Hard </a:t>
            </a:r>
            <a:r>
              <a:rPr lang="en-US" sz="2400" dirty="0">
                <a:cs typeface="Calibri"/>
              </a:rPr>
              <a:t>//</a:t>
            </a:r>
            <a:r>
              <a:rPr lang="en-US" sz="2400" b="1" dirty="0">
                <a:cs typeface="Calibri"/>
              </a:rPr>
              <a:t> Be Kind</a:t>
            </a:r>
            <a:endParaRPr lang="en-US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2F056C-DF27-4E75-95B6-FDC61DA305C4}"/>
              </a:ext>
            </a:extLst>
          </p:cNvPr>
          <p:cNvSpPr txBox="1"/>
          <p:nvPr/>
        </p:nvSpPr>
        <p:spPr>
          <a:xfrm>
            <a:off x="210334" y="2297115"/>
            <a:ext cx="9127836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b="1" dirty="0"/>
              <a:t>Any questions?</a:t>
            </a:r>
          </a:p>
          <a:p>
            <a:endParaRPr lang="en-US" sz="5400" b="1" dirty="0"/>
          </a:p>
          <a:p>
            <a:r>
              <a:rPr lang="en-US" sz="5400" b="1" dirty="0"/>
              <a:t>Email – </a:t>
            </a:r>
            <a:r>
              <a:rPr lang="en-US" sz="5400" b="1" dirty="0">
                <a:hlinkClick r:id="rId9"/>
              </a:rPr>
              <a:t>Emily.baker@clf.uk</a:t>
            </a:r>
            <a:r>
              <a:rPr lang="en-US" sz="54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359361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 descr="Background pattern&#10;&#10;Description automatically generated">
            <a:extLst>
              <a:ext uri="{FF2B5EF4-FFF2-40B4-BE49-F238E27FC236}">
                <a16:creationId xmlns:a16="http://schemas.microsoft.com/office/drawing/2014/main" id="{CAD71F3A-3FC2-46FF-A34B-6D4D09FF24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2930" y="111766"/>
            <a:ext cx="4276792" cy="6731196"/>
          </a:xfrm>
          <a:prstGeom prst="rect">
            <a:avLst/>
          </a:prstGeom>
        </p:spPr>
      </p:pic>
      <p:pic>
        <p:nvPicPr>
          <p:cNvPr id="10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62C459A7-F4F5-48E2-8DF7-04CDCB3208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5754" y="6045141"/>
            <a:ext cx="1503716" cy="720034"/>
          </a:xfrm>
          <a:prstGeom prst="rect">
            <a:avLst/>
          </a:prstGeom>
        </p:spPr>
      </p:pic>
      <p:pic>
        <p:nvPicPr>
          <p:cNvPr id="8" name="Picture 3" descr="Logo&#10;&#10;Description automatically generated">
            <a:extLst>
              <a:ext uri="{FF2B5EF4-FFF2-40B4-BE49-F238E27FC236}">
                <a16:creationId xmlns:a16="http://schemas.microsoft.com/office/drawing/2014/main" id="{8D4F8703-C71A-4980-9CF8-6E86C313AD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727" y="6038716"/>
            <a:ext cx="1554321" cy="73111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7AB4D5B-ADAA-48F5-B118-ED029E3D889F}"/>
              </a:ext>
            </a:extLst>
          </p:cNvPr>
          <p:cNvSpPr txBox="1"/>
          <p:nvPr/>
        </p:nvSpPr>
        <p:spPr>
          <a:xfrm>
            <a:off x="6726655" y="6393852"/>
            <a:ext cx="249121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</a:rPr>
              <a:t>@HanhamWoods</a:t>
            </a:r>
          </a:p>
        </p:txBody>
      </p:sp>
      <p:pic>
        <p:nvPicPr>
          <p:cNvPr id="15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FEF70E30-CDB9-433D-8B63-3B6D7C1261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1013" y="6464990"/>
            <a:ext cx="317445" cy="307463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3A001AD-DAC4-4774-A796-2E5EC99FC9AC}"/>
              </a:ext>
            </a:extLst>
          </p:cNvPr>
          <p:cNvCxnSpPr/>
          <p:nvPr/>
        </p:nvCxnSpPr>
        <p:spPr>
          <a:xfrm>
            <a:off x="11327" y="5934443"/>
            <a:ext cx="9133901" cy="24653"/>
          </a:xfrm>
          <a:prstGeom prst="straightConnector1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0069A87-F84C-4A6E-827D-D31D93D24A70}"/>
              </a:ext>
            </a:extLst>
          </p:cNvPr>
          <p:cNvSpPr txBox="1"/>
          <p:nvPr/>
        </p:nvSpPr>
        <p:spPr>
          <a:xfrm>
            <a:off x="2309" y="15038"/>
            <a:ext cx="9127836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b="1" dirty="0"/>
              <a:t>Logistics – Drop off and collection – Silver</a:t>
            </a:r>
          </a:p>
        </p:txBody>
      </p:sp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AA767C6-B5FB-4B9F-87A6-551A3714D74A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014" r="-1" b="-7140"/>
          <a:stretch/>
        </p:blipFill>
        <p:spPr>
          <a:xfrm>
            <a:off x="4621852" y="6067092"/>
            <a:ext cx="1173139" cy="81037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C9516AD-95A0-4ED0-8B08-7268583AEE5B}"/>
              </a:ext>
            </a:extLst>
          </p:cNvPr>
          <p:cNvSpPr txBox="1"/>
          <p:nvPr/>
        </p:nvSpPr>
        <p:spPr>
          <a:xfrm>
            <a:off x="3623241" y="6014712"/>
            <a:ext cx="55214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2400" b="1" dirty="0">
                <a:cs typeface="Calibri"/>
              </a:rPr>
              <a:t>Dream BIG </a:t>
            </a:r>
            <a:r>
              <a:rPr lang="en-US" sz="2400" dirty="0">
                <a:cs typeface="Calibri"/>
              </a:rPr>
              <a:t>//</a:t>
            </a:r>
            <a:r>
              <a:rPr lang="en-US" sz="2400" b="1" dirty="0">
                <a:cs typeface="Calibri"/>
              </a:rPr>
              <a:t> Work Hard </a:t>
            </a:r>
            <a:r>
              <a:rPr lang="en-US" sz="2400" dirty="0">
                <a:cs typeface="Calibri"/>
              </a:rPr>
              <a:t>//</a:t>
            </a:r>
            <a:r>
              <a:rPr lang="en-US" sz="2400" b="1" dirty="0">
                <a:cs typeface="Calibri"/>
              </a:rPr>
              <a:t> Be Kind</a:t>
            </a:r>
            <a:endParaRPr lang="en-US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A5B9DF-00CA-4A01-968F-6E5D66F440D1}"/>
              </a:ext>
            </a:extLst>
          </p:cNvPr>
          <p:cNvSpPr txBox="1"/>
          <p:nvPr/>
        </p:nvSpPr>
        <p:spPr>
          <a:xfrm>
            <a:off x="301752" y="1288271"/>
            <a:ext cx="681809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/>
              <a:t>Please see hand out sheet</a:t>
            </a:r>
            <a:endParaRPr lang="en-GB" sz="3200" b="1" dirty="0"/>
          </a:p>
          <a:p>
            <a:endParaRPr lang="en-GB" b="1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2564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 descr="Background pattern&#10;&#10;Description automatically generated">
            <a:extLst>
              <a:ext uri="{FF2B5EF4-FFF2-40B4-BE49-F238E27FC236}">
                <a16:creationId xmlns:a16="http://schemas.microsoft.com/office/drawing/2014/main" id="{CAD71F3A-3FC2-46FF-A34B-6D4D09FF24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2930" y="111766"/>
            <a:ext cx="4276792" cy="6731196"/>
          </a:xfrm>
          <a:prstGeom prst="rect">
            <a:avLst/>
          </a:prstGeom>
        </p:spPr>
      </p:pic>
      <p:pic>
        <p:nvPicPr>
          <p:cNvPr id="10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62C459A7-F4F5-48E2-8DF7-04CDCB3208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5754" y="6045141"/>
            <a:ext cx="1503716" cy="720034"/>
          </a:xfrm>
          <a:prstGeom prst="rect">
            <a:avLst/>
          </a:prstGeom>
        </p:spPr>
      </p:pic>
      <p:pic>
        <p:nvPicPr>
          <p:cNvPr id="8" name="Picture 3" descr="Logo&#10;&#10;Description automatically generated">
            <a:extLst>
              <a:ext uri="{FF2B5EF4-FFF2-40B4-BE49-F238E27FC236}">
                <a16:creationId xmlns:a16="http://schemas.microsoft.com/office/drawing/2014/main" id="{8D4F8703-C71A-4980-9CF8-6E86C313AD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727" y="6038716"/>
            <a:ext cx="1554321" cy="73111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7AB4D5B-ADAA-48F5-B118-ED029E3D889F}"/>
              </a:ext>
            </a:extLst>
          </p:cNvPr>
          <p:cNvSpPr txBox="1"/>
          <p:nvPr/>
        </p:nvSpPr>
        <p:spPr>
          <a:xfrm>
            <a:off x="6726655" y="6393852"/>
            <a:ext cx="249121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</a:rPr>
              <a:t>@HanhamWoods</a:t>
            </a:r>
          </a:p>
        </p:txBody>
      </p:sp>
      <p:pic>
        <p:nvPicPr>
          <p:cNvPr id="15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FEF70E30-CDB9-433D-8B63-3B6D7C1261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1013" y="6464990"/>
            <a:ext cx="317445" cy="307463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3A001AD-DAC4-4774-A796-2E5EC99FC9AC}"/>
              </a:ext>
            </a:extLst>
          </p:cNvPr>
          <p:cNvCxnSpPr/>
          <p:nvPr/>
        </p:nvCxnSpPr>
        <p:spPr>
          <a:xfrm>
            <a:off x="11327" y="5934443"/>
            <a:ext cx="9133901" cy="24653"/>
          </a:xfrm>
          <a:prstGeom prst="straightConnector1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0069A87-F84C-4A6E-827D-D31D93D24A70}"/>
              </a:ext>
            </a:extLst>
          </p:cNvPr>
          <p:cNvSpPr txBox="1"/>
          <p:nvPr/>
        </p:nvSpPr>
        <p:spPr>
          <a:xfrm>
            <a:off x="2309" y="15038"/>
            <a:ext cx="9127836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b="1" dirty="0"/>
              <a:t>Emergency Contact and mobile phones  </a:t>
            </a:r>
          </a:p>
        </p:txBody>
      </p:sp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AA767C6-B5FB-4B9F-87A6-551A3714D74A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014" r="-1" b="-7140"/>
          <a:stretch/>
        </p:blipFill>
        <p:spPr>
          <a:xfrm>
            <a:off x="4621852" y="6067092"/>
            <a:ext cx="1173139" cy="81037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C9516AD-95A0-4ED0-8B08-7268583AEE5B}"/>
              </a:ext>
            </a:extLst>
          </p:cNvPr>
          <p:cNvSpPr txBox="1"/>
          <p:nvPr/>
        </p:nvSpPr>
        <p:spPr>
          <a:xfrm>
            <a:off x="3623241" y="6014712"/>
            <a:ext cx="55214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2400" b="1" dirty="0">
                <a:cs typeface="Calibri"/>
              </a:rPr>
              <a:t>Dream BIG </a:t>
            </a:r>
            <a:r>
              <a:rPr lang="en-US" sz="2400" dirty="0">
                <a:cs typeface="Calibri"/>
              </a:rPr>
              <a:t>//</a:t>
            </a:r>
            <a:r>
              <a:rPr lang="en-US" sz="2400" b="1" dirty="0">
                <a:cs typeface="Calibri"/>
              </a:rPr>
              <a:t> Work Hard </a:t>
            </a:r>
            <a:r>
              <a:rPr lang="en-US" sz="2400" dirty="0">
                <a:cs typeface="Calibri"/>
              </a:rPr>
              <a:t>//</a:t>
            </a:r>
            <a:r>
              <a:rPr lang="en-US" sz="2400" b="1" dirty="0">
                <a:cs typeface="Calibri"/>
              </a:rPr>
              <a:t> Be Kind</a:t>
            </a:r>
            <a:endParaRPr lang="en-US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B6673F-21C8-4252-8EE4-71B9EFCD46EE}"/>
              </a:ext>
            </a:extLst>
          </p:cNvPr>
          <p:cNvSpPr txBox="1"/>
          <p:nvPr/>
        </p:nvSpPr>
        <p:spPr>
          <a:xfrm>
            <a:off x="11327" y="982737"/>
            <a:ext cx="8227421" cy="452431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latin typeface="Arial"/>
                <a:ea typeface="Calibri"/>
                <a:cs typeface="Arial"/>
              </a:rPr>
              <a:t>Emergency contact details will be given out the week before th</a:t>
            </a:r>
            <a:r>
              <a:rPr lang="en-GB" sz="2400" dirty="0">
                <a:latin typeface="Arial"/>
                <a:ea typeface="Calibri"/>
                <a:cs typeface="Arial"/>
              </a:rPr>
              <a:t>e expeditions.</a:t>
            </a:r>
            <a:endParaRPr lang="en-GB" sz="2400" dirty="0">
              <a:effectLst/>
              <a:latin typeface="Arial"/>
              <a:ea typeface="Calibri"/>
              <a:cs typeface="Arial"/>
            </a:endParaRPr>
          </a:p>
          <a:p>
            <a:r>
              <a:rPr lang="en-GB" sz="24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07551182978</a:t>
            </a:r>
            <a:endParaRPr lang="en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24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07551182982</a:t>
            </a:r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latin typeface="Arial"/>
                <a:ea typeface="Calibri"/>
                <a:cs typeface="Arial"/>
              </a:rPr>
              <a:t>Mrs Baker &amp; Mr </a:t>
            </a:r>
            <a:r>
              <a:rPr lang="en-GB" sz="2400" dirty="0" err="1">
                <a:effectLst/>
                <a:latin typeface="Arial"/>
                <a:ea typeface="Calibri"/>
                <a:cs typeface="Arial"/>
              </a:rPr>
              <a:t>Littlejohns</a:t>
            </a:r>
            <a:r>
              <a:rPr lang="en-GB" sz="2400" dirty="0">
                <a:effectLst/>
                <a:latin typeface="Arial"/>
                <a:ea typeface="Calibri"/>
                <a:cs typeface="Arial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/>
                <a:ea typeface="Calibri"/>
                <a:cs typeface="Arial"/>
              </a:rPr>
              <a:t>Members of staff from expedition company will be leading the weekend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/>
                <a:ea typeface="Calibri"/>
                <a:cs typeface="Arial"/>
              </a:rPr>
              <a:t>Mobile phones – we can’t ban phones, but they are not to be used, off in bag for emergency only – see policy.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/>
                <a:ea typeface="Calibri"/>
                <a:cs typeface="Arial"/>
              </a:rPr>
              <a:t>Please can any contact be made via staff mobile and not directly with students </a:t>
            </a:r>
            <a:endParaRPr lang="en-GB" sz="2400" dirty="0"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926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 descr="Background pattern&#10;&#10;Description automatically generated">
            <a:extLst>
              <a:ext uri="{FF2B5EF4-FFF2-40B4-BE49-F238E27FC236}">
                <a16:creationId xmlns:a16="http://schemas.microsoft.com/office/drawing/2014/main" id="{CAD71F3A-3FC2-46FF-A34B-6D4D09FF24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2930" y="111766"/>
            <a:ext cx="4276792" cy="6731196"/>
          </a:xfrm>
          <a:prstGeom prst="rect">
            <a:avLst/>
          </a:prstGeom>
        </p:spPr>
      </p:pic>
      <p:pic>
        <p:nvPicPr>
          <p:cNvPr id="10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62C459A7-F4F5-48E2-8DF7-04CDCB3208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5754" y="6045141"/>
            <a:ext cx="1503716" cy="720034"/>
          </a:xfrm>
          <a:prstGeom prst="rect">
            <a:avLst/>
          </a:prstGeom>
        </p:spPr>
      </p:pic>
      <p:pic>
        <p:nvPicPr>
          <p:cNvPr id="8" name="Picture 3" descr="Logo&#10;&#10;Description automatically generated">
            <a:extLst>
              <a:ext uri="{FF2B5EF4-FFF2-40B4-BE49-F238E27FC236}">
                <a16:creationId xmlns:a16="http://schemas.microsoft.com/office/drawing/2014/main" id="{8D4F8703-C71A-4980-9CF8-6E86C313AD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727" y="6038716"/>
            <a:ext cx="1554321" cy="73111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7AB4D5B-ADAA-48F5-B118-ED029E3D889F}"/>
              </a:ext>
            </a:extLst>
          </p:cNvPr>
          <p:cNvSpPr txBox="1"/>
          <p:nvPr/>
        </p:nvSpPr>
        <p:spPr>
          <a:xfrm>
            <a:off x="6726655" y="6393852"/>
            <a:ext cx="249121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</a:rPr>
              <a:t>@HanhamWoods</a:t>
            </a:r>
          </a:p>
        </p:txBody>
      </p:sp>
      <p:pic>
        <p:nvPicPr>
          <p:cNvPr id="15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FEF70E30-CDB9-433D-8B63-3B6D7C1261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1013" y="6464990"/>
            <a:ext cx="317445" cy="307463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3A001AD-DAC4-4774-A796-2E5EC99FC9AC}"/>
              </a:ext>
            </a:extLst>
          </p:cNvPr>
          <p:cNvCxnSpPr/>
          <p:nvPr/>
        </p:nvCxnSpPr>
        <p:spPr>
          <a:xfrm>
            <a:off x="11327" y="5934443"/>
            <a:ext cx="9133901" cy="24653"/>
          </a:xfrm>
          <a:prstGeom prst="straightConnector1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0069A87-F84C-4A6E-827D-D31D93D24A70}"/>
              </a:ext>
            </a:extLst>
          </p:cNvPr>
          <p:cNvSpPr txBox="1"/>
          <p:nvPr/>
        </p:nvSpPr>
        <p:spPr>
          <a:xfrm>
            <a:off x="2309" y="15038"/>
            <a:ext cx="9127836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b="1" dirty="0"/>
              <a:t>Kit and rucksack packing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45AB2AC-96A5-4272-A9C9-04B266ABF4E8}"/>
              </a:ext>
            </a:extLst>
          </p:cNvPr>
          <p:cNvSpPr txBox="1"/>
          <p:nvPr/>
        </p:nvSpPr>
        <p:spPr>
          <a:xfrm>
            <a:off x="-1" y="1130279"/>
            <a:ext cx="5876925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Please refer to the kit list </a:t>
            </a:r>
          </a:p>
          <a:p>
            <a:endParaRPr lang="en-US" sz="2800" dirty="0"/>
          </a:p>
          <a:p>
            <a:r>
              <a:rPr lang="en-US" sz="2800" dirty="0"/>
              <a:t>Weather dependent but </a:t>
            </a:r>
            <a:r>
              <a:rPr lang="en-US" sz="2800" b="1" dirty="0"/>
              <a:t>waterproofs – top and trousers essential </a:t>
            </a:r>
          </a:p>
          <a:p>
            <a:endParaRPr lang="en-US" sz="2800" dirty="0"/>
          </a:p>
          <a:p>
            <a:r>
              <a:rPr lang="en-US" sz="2800" dirty="0"/>
              <a:t>Sturdy footwear – boots with ankle support ideal </a:t>
            </a:r>
          </a:p>
          <a:p>
            <a:endParaRPr lang="en-US" sz="2800" dirty="0"/>
          </a:p>
          <a:p>
            <a:r>
              <a:rPr lang="en-US" sz="2800" dirty="0"/>
              <a:t>Maps, compasses, tents and cooking equipment are provided by JC Adventures </a:t>
            </a:r>
          </a:p>
        </p:txBody>
      </p:sp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AA767C6-B5FB-4B9F-87A6-551A3714D74A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014" r="-1" b="-7140"/>
          <a:stretch/>
        </p:blipFill>
        <p:spPr>
          <a:xfrm>
            <a:off x="4621852" y="6067092"/>
            <a:ext cx="1173139" cy="81037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C9516AD-95A0-4ED0-8B08-7268583AEE5B}"/>
              </a:ext>
            </a:extLst>
          </p:cNvPr>
          <p:cNvSpPr txBox="1"/>
          <p:nvPr/>
        </p:nvSpPr>
        <p:spPr>
          <a:xfrm>
            <a:off x="3623241" y="6014712"/>
            <a:ext cx="55214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2400" b="1" dirty="0">
                <a:cs typeface="Calibri"/>
              </a:rPr>
              <a:t>Dream BIG </a:t>
            </a:r>
            <a:r>
              <a:rPr lang="en-US" sz="2400" dirty="0">
                <a:cs typeface="Calibri"/>
              </a:rPr>
              <a:t>//</a:t>
            </a:r>
            <a:r>
              <a:rPr lang="en-US" sz="2400" b="1" dirty="0">
                <a:cs typeface="Calibri"/>
              </a:rPr>
              <a:t> Work Hard </a:t>
            </a:r>
            <a:r>
              <a:rPr lang="en-US" sz="2400" dirty="0">
                <a:cs typeface="Calibri"/>
              </a:rPr>
              <a:t>//</a:t>
            </a:r>
            <a:r>
              <a:rPr lang="en-US" sz="2400" b="1" dirty="0">
                <a:cs typeface="Calibri"/>
              </a:rPr>
              <a:t> Be Kind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7065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 descr="Background pattern&#10;&#10;Description automatically generated">
            <a:extLst>
              <a:ext uri="{FF2B5EF4-FFF2-40B4-BE49-F238E27FC236}">
                <a16:creationId xmlns:a16="http://schemas.microsoft.com/office/drawing/2014/main" id="{CAD71F3A-3FC2-46FF-A34B-6D4D09FF24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3328" y="125780"/>
            <a:ext cx="4276792" cy="6731196"/>
          </a:xfrm>
          <a:prstGeom prst="rect">
            <a:avLst/>
          </a:prstGeom>
        </p:spPr>
      </p:pic>
      <p:pic>
        <p:nvPicPr>
          <p:cNvPr id="10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62C459A7-F4F5-48E2-8DF7-04CDCB3208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5754" y="6045141"/>
            <a:ext cx="1503716" cy="720034"/>
          </a:xfrm>
          <a:prstGeom prst="rect">
            <a:avLst/>
          </a:prstGeom>
        </p:spPr>
      </p:pic>
      <p:pic>
        <p:nvPicPr>
          <p:cNvPr id="8" name="Picture 3" descr="Logo&#10;&#10;Description automatically generated">
            <a:extLst>
              <a:ext uri="{FF2B5EF4-FFF2-40B4-BE49-F238E27FC236}">
                <a16:creationId xmlns:a16="http://schemas.microsoft.com/office/drawing/2014/main" id="{8D4F8703-C71A-4980-9CF8-6E86C313AD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727" y="6038716"/>
            <a:ext cx="1554321" cy="73111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7AB4D5B-ADAA-48F5-B118-ED029E3D889F}"/>
              </a:ext>
            </a:extLst>
          </p:cNvPr>
          <p:cNvSpPr txBox="1"/>
          <p:nvPr/>
        </p:nvSpPr>
        <p:spPr>
          <a:xfrm>
            <a:off x="6726655" y="6393852"/>
            <a:ext cx="249121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</a:rPr>
              <a:t>@HanhamWoods</a:t>
            </a:r>
          </a:p>
        </p:txBody>
      </p:sp>
      <p:pic>
        <p:nvPicPr>
          <p:cNvPr id="15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FEF70E30-CDB9-433D-8B63-3B6D7C1261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1013" y="6464990"/>
            <a:ext cx="317445" cy="307463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3A001AD-DAC4-4774-A796-2E5EC99FC9AC}"/>
              </a:ext>
            </a:extLst>
          </p:cNvPr>
          <p:cNvCxnSpPr/>
          <p:nvPr/>
        </p:nvCxnSpPr>
        <p:spPr>
          <a:xfrm>
            <a:off x="11327" y="5934443"/>
            <a:ext cx="9133901" cy="24653"/>
          </a:xfrm>
          <a:prstGeom prst="straightConnector1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0069A87-F84C-4A6E-827D-D31D93D24A70}"/>
              </a:ext>
            </a:extLst>
          </p:cNvPr>
          <p:cNvSpPr txBox="1"/>
          <p:nvPr/>
        </p:nvSpPr>
        <p:spPr>
          <a:xfrm>
            <a:off x="2309" y="15038"/>
            <a:ext cx="9127836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b="1" dirty="0"/>
              <a:t>Other kit considerations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45AB2AC-96A5-4272-A9C9-04B266ABF4E8}"/>
              </a:ext>
            </a:extLst>
          </p:cNvPr>
          <p:cNvSpPr txBox="1"/>
          <p:nvPr/>
        </p:nvSpPr>
        <p:spPr>
          <a:xfrm>
            <a:off x="16164" y="582067"/>
            <a:ext cx="9127836" cy="52629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Sleep mat – not yoga mat – inflatable ones are best but slightly more expensive </a:t>
            </a:r>
          </a:p>
          <a:p>
            <a:endParaRPr lang="en-US" sz="2800" dirty="0"/>
          </a:p>
          <a:p>
            <a:r>
              <a:rPr lang="en-US" sz="2800" dirty="0"/>
              <a:t>Check weather a few days before </a:t>
            </a:r>
          </a:p>
          <a:p>
            <a:endParaRPr lang="en-US" sz="2800" dirty="0"/>
          </a:p>
          <a:p>
            <a:r>
              <a:rPr lang="en-US" sz="2800" dirty="0"/>
              <a:t>Sleeping bag – check season and temperature recommendation. Sleep with clothes on  </a:t>
            </a:r>
          </a:p>
          <a:p>
            <a:endParaRPr lang="en-US" sz="2800" dirty="0"/>
          </a:p>
          <a:p>
            <a:r>
              <a:rPr lang="en-US" sz="2800" dirty="0"/>
              <a:t>Share items across group – travel bottles </a:t>
            </a:r>
            <a:r>
              <a:rPr lang="en-US" sz="2800" dirty="0" err="1"/>
              <a:t>eg</a:t>
            </a:r>
            <a:r>
              <a:rPr lang="en-US" sz="2800" dirty="0"/>
              <a:t> washing up liquid </a:t>
            </a:r>
          </a:p>
          <a:p>
            <a:r>
              <a:rPr lang="en-US" sz="2800" dirty="0"/>
              <a:t>		Face wipes rather than bottles of toiletries </a:t>
            </a:r>
            <a:r>
              <a:rPr lang="en-US" sz="2800" dirty="0" err="1"/>
              <a:t>etc</a:t>
            </a:r>
            <a:r>
              <a:rPr lang="en-US" sz="2800" dirty="0"/>
              <a:t> </a:t>
            </a:r>
          </a:p>
          <a:p>
            <a:endParaRPr lang="en-US" sz="2800" dirty="0"/>
          </a:p>
          <a:p>
            <a:r>
              <a:rPr lang="en-US" sz="2800" dirty="0"/>
              <a:t>Most outdoor shops will offer D of E discount – 10 or 15%  </a:t>
            </a:r>
          </a:p>
        </p:txBody>
      </p:sp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AA767C6-B5FB-4B9F-87A6-551A3714D74A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014" r="-1" b="-7140"/>
          <a:stretch/>
        </p:blipFill>
        <p:spPr>
          <a:xfrm>
            <a:off x="4621852" y="6067092"/>
            <a:ext cx="1173139" cy="81037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C9516AD-95A0-4ED0-8B08-7268583AEE5B}"/>
              </a:ext>
            </a:extLst>
          </p:cNvPr>
          <p:cNvSpPr txBox="1"/>
          <p:nvPr/>
        </p:nvSpPr>
        <p:spPr>
          <a:xfrm>
            <a:off x="3623241" y="6014712"/>
            <a:ext cx="55214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2400" b="1" dirty="0">
                <a:cs typeface="Calibri"/>
              </a:rPr>
              <a:t>Dream BIG </a:t>
            </a:r>
            <a:r>
              <a:rPr lang="en-US" sz="2400" dirty="0">
                <a:cs typeface="Calibri"/>
              </a:rPr>
              <a:t>//</a:t>
            </a:r>
            <a:r>
              <a:rPr lang="en-US" sz="2400" b="1" dirty="0">
                <a:cs typeface="Calibri"/>
              </a:rPr>
              <a:t> Work Hard </a:t>
            </a:r>
            <a:r>
              <a:rPr lang="en-US" sz="2400" dirty="0">
                <a:cs typeface="Calibri"/>
              </a:rPr>
              <a:t>//</a:t>
            </a:r>
            <a:r>
              <a:rPr lang="en-US" sz="2400" b="1" dirty="0">
                <a:cs typeface="Calibri"/>
              </a:rPr>
              <a:t> Be Kind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31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 descr="Background pattern&#10;&#10;Description automatically generated">
            <a:extLst>
              <a:ext uri="{FF2B5EF4-FFF2-40B4-BE49-F238E27FC236}">
                <a16:creationId xmlns:a16="http://schemas.microsoft.com/office/drawing/2014/main" id="{CAD71F3A-3FC2-46FF-A34B-6D4D09FF24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3328" y="125780"/>
            <a:ext cx="4276792" cy="6731196"/>
          </a:xfrm>
          <a:prstGeom prst="rect">
            <a:avLst/>
          </a:prstGeom>
        </p:spPr>
      </p:pic>
      <p:pic>
        <p:nvPicPr>
          <p:cNvPr id="10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62C459A7-F4F5-48E2-8DF7-04CDCB3208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5754" y="6045141"/>
            <a:ext cx="1503716" cy="720034"/>
          </a:xfrm>
          <a:prstGeom prst="rect">
            <a:avLst/>
          </a:prstGeom>
        </p:spPr>
      </p:pic>
      <p:pic>
        <p:nvPicPr>
          <p:cNvPr id="8" name="Picture 3" descr="Logo&#10;&#10;Description automatically generated">
            <a:extLst>
              <a:ext uri="{FF2B5EF4-FFF2-40B4-BE49-F238E27FC236}">
                <a16:creationId xmlns:a16="http://schemas.microsoft.com/office/drawing/2014/main" id="{8D4F8703-C71A-4980-9CF8-6E86C313AD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727" y="6038716"/>
            <a:ext cx="1554321" cy="73111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7AB4D5B-ADAA-48F5-B118-ED029E3D889F}"/>
              </a:ext>
            </a:extLst>
          </p:cNvPr>
          <p:cNvSpPr txBox="1"/>
          <p:nvPr/>
        </p:nvSpPr>
        <p:spPr>
          <a:xfrm>
            <a:off x="6726655" y="6393852"/>
            <a:ext cx="249121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</a:rPr>
              <a:t>@HanhamWoods</a:t>
            </a:r>
          </a:p>
        </p:txBody>
      </p:sp>
      <p:pic>
        <p:nvPicPr>
          <p:cNvPr id="15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FEF70E30-CDB9-433D-8B63-3B6D7C1261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1013" y="6464990"/>
            <a:ext cx="317445" cy="307463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3A001AD-DAC4-4774-A796-2E5EC99FC9AC}"/>
              </a:ext>
            </a:extLst>
          </p:cNvPr>
          <p:cNvCxnSpPr/>
          <p:nvPr/>
        </p:nvCxnSpPr>
        <p:spPr>
          <a:xfrm>
            <a:off x="11327" y="5934443"/>
            <a:ext cx="9133901" cy="24653"/>
          </a:xfrm>
          <a:prstGeom prst="straightConnector1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0069A87-F84C-4A6E-827D-D31D93D24A70}"/>
              </a:ext>
            </a:extLst>
          </p:cNvPr>
          <p:cNvSpPr txBox="1"/>
          <p:nvPr/>
        </p:nvSpPr>
        <p:spPr>
          <a:xfrm>
            <a:off x="2309" y="15038"/>
            <a:ext cx="9127836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b="1" dirty="0"/>
              <a:t>Food and menu planning  </a:t>
            </a:r>
          </a:p>
        </p:txBody>
      </p:sp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AA767C6-B5FB-4B9F-87A6-551A3714D74A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014" r="-1" b="-7140"/>
          <a:stretch/>
        </p:blipFill>
        <p:spPr>
          <a:xfrm>
            <a:off x="4621852" y="6067092"/>
            <a:ext cx="1173139" cy="81037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C9516AD-95A0-4ED0-8B08-7268583AEE5B}"/>
              </a:ext>
            </a:extLst>
          </p:cNvPr>
          <p:cNvSpPr txBox="1"/>
          <p:nvPr/>
        </p:nvSpPr>
        <p:spPr>
          <a:xfrm>
            <a:off x="3623241" y="6014712"/>
            <a:ext cx="55214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2400" b="1" dirty="0">
                <a:cs typeface="Calibri"/>
              </a:rPr>
              <a:t>Dream BIG </a:t>
            </a:r>
            <a:r>
              <a:rPr lang="en-US" sz="2400" dirty="0">
                <a:cs typeface="Calibri"/>
              </a:rPr>
              <a:t>//</a:t>
            </a:r>
            <a:r>
              <a:rPr lang="en-US" sz="2400" b="1" dirty="0">
                <a:cs typeface="Calibri"/>
              </a:rPr>
              <a:t> Work Hard </a:t>
            </a:r>
            <a:r>
              <a:rPr lang="en-US" sz="2400" dirty="0">
                <a:cs typeface="Calibri"/>
              </a:rPr>
              <a:t>//</a:t>
            </a:r>
            <a:r>
              <a:rPr lang="en-US" sz="2400" b="1" dirty="0">
                <a:cs typeface="Calibri"/>
              </a:rPr>
              <a:t> Be Kind</a:t>
            </a:r>
            <a:endParaRPr lang="en-US" b="1" dirty="0"/>
          </a:p>
        </p:txBody>
      </p:sp>
      <p:sp>
        <p:nvSpPr>
          <p:cNvPr id="17" name="Google Shape;172;p19">
            <a:extLst>
              <a:ext uri="{FF2B5EF4-FFF2-40B4-BE49-F238E27FC236}">
                <a16:creationId xmlns:a16="http://schemas.microsoft.com/office/drawing/2014/main" id="{13E3AC15-FE9E-413A-B6A4-28AF85440288}"/>
              </a:ext>
            </a:extLst>
          </p:cNvPr>
          <p:cNvSpPr txBox="1">
            <a:spLocks/>
          </p:cNvSpPr>
          <p:nvPr/>
        </p:nvSpPr>
        <p:spPr>
          <a:xfrm>
            <a:off x="179523" y="898904"/>
            <a:ext cx="8296965" cy="288120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indent="-257175">
              <a:spcBef>
                <a:spcPts val="0"/>
              </a:spcBef>
              <a:buSzPts val="2240"/>
              <a:buFont typeface="Arial" panose="020B0604020202020204" pitchFamily="34" charset="0"/>
              <a:buChar char="►"/>
            </a:pPr>
            <a:r>
              <a:rPr lang="en-GB" sz="3200" dirty="0"/>
              <a:t>Packed lunch, dinner, breakfast, lunch, snacks (2 x evening meals, 2 x breakfast, 3 x lunch)</a:t>
            </a:r>
          </a:p>
          <a:p>
            <a:pPr marL="257175" indent="-257175">
              <a:spcBef>
                <a:spcPts val="0"/>
              </a:spcBef>
              <a:buSzPts val="2240"/>
              <a:buFont typeface="Arial" panose="020B0604020202020204" pitchFamily="34" charset="0"/>
              <a:buChar char="►"/>
            </a:pPr>
            <a:r>
              <a:rPr lang="en-GB" sz="3200" dirty="0"/>
              <a:t>Food choices are key to your expedition success</a:t>
            </a:r>
          </a:p>
          <a:p>
            <a:pPr marL="257175" indent="-257175">
              <a:spcBef>
                <a:spcPts val="750"/>
              </a:spcBef>
              <a:buSzPts val="2240"/>
              <a:buFont typeface="Arial" panose="020B0604020202020204" pitchFamily="34" charset="0"/>
              <a:buChar char="►"/>
            </a:pPr>
            <a:r>
              <a:rPr lang="en-GB" sz="3200" dirty="0"/>
              <a:t>You have to carry everything for the entire expedition</a:t>
            </a:r>
          </a:p>
          <a:p>
            <a:pPr marL="257175" indent="-257175">
              <a:spcBef>
                <a:spcPts val="750"/>
              </a:spcBef>
              <a:buSzPts val="2240"/>
              <a:buFont typeface="Arial" panose="020B0604020202020204" pitchFamily="34" charset="0"/>
              <a:buChar char="►"/>
            </a:pPr>
            <a:r>
              <a:rPr lang="en-GB" sz="3200" dirty="0"/>
              <a:t>Much of this is down to personal taste</a:t>
            </a:r>
          </a:p>
          <a:p>
            <a:pPr marL="257175" indent="-257175">
              <a:spcBef>
                <a:spcPts val="750"/>
              </a:spcBef>
              <a:buSzPts val="2240"/>
              <a:buFont typeface="Arial" panose="020B0604020202020204" pitchFamily="34" charset="0"/>
              <a:buChar char="►"/>
            </a:pPr>
            <a:r>
              <a:rPr lang="en-GB" sz="3200" dirty="0"/>
              <a:t>However, cooking in a team will save time, effort and fuel – boiling water in one go </a:t>
            </a:r>
          </a:p>
        </p:txBody>
      </p:sp>
    </p:spTree>
    <p:extLst>
      <p:ext uri="{BB962C8B-B14F-4D97-AF65-F5344CB8AC3E}">
        <p14:creationId xmlns:p14="http://schemas.microsoft.com/office/powerpoint/2010/main" val="31081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 descr="Background pattern&#10;&#10;Description automatically generated">
            <a:extLst>
              <a:ext uri="{FF2B5EF4-FFF2-40B4-BE49-F238E27FC236}">
                <a16:creationId xmlns:a16="http://schemas.microsoft.com/office/drawing/2014/main" id="{CAD71F3A-3FC2-46FF-A34B-6D4D09FF24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3353" y="0"/>
            <a:ext cx="4276792" cy="6731196"/>
          </a:xfrm>
          <a:prstGeom prst="rect">
            <a:avLst/>
          </a:prstGeom>
        </p:spPr>
      </p:pic>
      <p:pic>
        <p:nvPicPr>
          <p:cNvPr id="10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62C459A7-F4F5-48E2-8DF7-04CDCB3208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5754" y="6045141"/>
            <a:ext cx="1503716" cy="720034"/>
          </a:xfrm>
          <a:prstGeom prst="rect">
            <a:avLst/>
          </a:prstGeom>
        </p:spPr>
      </p:pic>
      <p:pic>
        <p:nvPicPr>
          <p:cNvPr id="8" name="Picture 3" descr="Logo&#10;&#10;Description automatically generated">
            <a:extLst>
              <a:ext uri="{FF2B5EF4-FFF2-40B4-BE49-F238E27FC236}">
                <a16:creationId xmlns:a16="http://schemas.microsoft.com/office/drawing/2014/main" id="{8D4F8703-C71A-4980-9CF8-6E86C313AD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727" y="6038716"/>
            <a:ext cx="1554321" cy="73111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7AB4D5B-ADAA-48F5-B118-ED029E3D889F}"/>
              </a:ext>
            </a:extLst>
          </p:cNvPr>
          <p:cNvSpPr txBox="1"/>
          <p:nvPr/>
        </p:nvSpPr>
        <p:spPr>
          <a:xfrm>
            <a:off x="6726655" y="6393852"/>
            <a:ext cx="249121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</a:rPr>
              <a:t>@HanhamWoods</a:t>
            </a:r>
          </a:p>
        </p:txBody>
      </p:sp>
      <p:pic>
        <p:nvPicPr>
          <p:cNvPr id="15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FEF70E30-CDB9-433D-8B63-3B6D7C1261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1013" y="6464990"/>
            <a:ext cx="317445" cy="307463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3A001AD-DAC4-4774-A796-2E5EC99FC9AC}"/>
              </a:ext>
            </a:extLst>
          </p:cNvPr>
          <p:cNvCxnSpPr/>
          <p:nvPr/>
        </p:nvCxnSpPr>
        <p:spPr>
          <a:xfrm>
            <a:off x="11327" y="5934443"/>
            <a:ext cx="9133901" cy="24653"/>
          </a:xfrm>
          <a:prstGeom prst="straightConnector1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0069A87-F84C-4A6E-827D-D31D93D24A70}"/>
              </a:ext>
            </a:extLst>
          </p:cNvPr>
          <p:cNvSpPr txBox="1"/>
          <p:nvPr/>
        </p:nvSpPr>
        <p:spPr>
          <a:xfrm>
            <a:off x="2309" y="15038"/>
            <a:ext cx="9127836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b="1" dirty="0"/>
              <a:t>Bronze to Silver Kit   </a:t>
            </a:r>
          </a:p>
        </p:txBody>
      </p:sp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AA767C6-B5FB-4B9F-87A6-551A3714D74A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014" r="-1" b="-7140"/>
          <a:stretch/>
        </p:blipFill>
        <p:spPr>
          <a:xfrm>
            <a:off x="4621852" y="6067092"/>
            <a:ext cx="1173139" cy="81037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C9516AD-95A0-4ED0-8B08-7268583AEE5B}"/>
              </a:ext>
            </a:extLst>
          </p:cNvPr>
          <p:cNvSpPr txBox="1"/>
          <p:nvPr/>
        </p:nvSpPr>
        <p:spPr>
          <a:xfrm>
            <a:off x="3623241" y="6014712"/>
            <a:ext cx="55214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2400" b="1" dirty="0">
                <a:cs typeface="Calibri"/>
              </a:rPr>
              <a:t>Dream BIG </a:t>
            </a:r>
            <a:r>
              <a:rPr lang="en-US" sz="2400" dirty="0">
                <a:cs typeface="Calibri"/>
              </a:rPr>
              <a:t>//</a:t>
            </a:r>
            <a:r>
              <a:rPr lang="en-US" sz="2400" b="1" dirty="0">
                <a:cs typeface="Calibri"/>
              </a:rPr>
              <a:t> Work Hard </a:t>
            </a:r>
            <a:r>
              <a:rPr lang="en-US" sz="2400" dirty="0">
                <a:cs typeface="Calibri"/>
              </a:rPr>
              <a:t>//</a:t>
            </a:r>
            <a:r>
              <a:rPr lang="en-US" sz="2400" b="1" dirty="0">
                <a:cs typeface="Calibri"/>
              </a:rPr>
              <a:t> Be Kind</a:t>
            </a:r>
            <a:endParaRPr lang="en-US" b="1" dirty="0"/>
          </a:p>
        </p:txBody>
      </p:sp>
      <p:sp>
        <p:nvSpPr>
          <p:cNvPr id="13" name="Google Shape;201;p23">
            <a:extLst>
              <a:ext uri="{FF2B5EF4-FFF2-40B4-BE49-F238E27FC236}">
                <a16:creationId xmlns:a16="http://schemas.microsoft.com/office/drawing/2014/main" id="{A7A43442-CA93-4526-9F36-4B0FB45A7C1B}"/>
              </a:ext>
            </a:extLst>
          </p:cNvPr>
          <p:cNvSpPr txBox="1">
            <a:spLocks/>
          </p:cNvSpPr>
          <p:nvPr/>
        </p:nvSpPr>
        <p:spPr>
          <a:xfrm>
            <a:off x="156208" y="1055045"/>
            <a:ext cx="8969731" cy="31525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55625" indent="-457200">
              <a:spcBef>
                <a:spcPts val="750"/>
              </a:spcBef>
              <a:buSzPct val="80000"/>
            </a:pPr>
            <a:r>
              <a:rPr lang="en-GB" dirty="0"/>
              <a:t>Consider what you used/didn't use </a:t>
            </a:r>
            <a:endParaRPr lang="en-GB" dirty="0">
              <a:ea typeface="Calibri"/>
              <a:cs typeface="Calibri"/>
            </a:endParaRPr>
          </a:p>
          <a:p>
            <a:pPr marL="555625" indent="-457200">
              <a:spcBef>
                <a:spcPts val="750"/>
              </a:spcBef>
              <a:buSzPct val="80000"/>
            </a:pPr>
            <a:r>
              <a:rPr lang="en-GB" dirty="0">
                <a:ea typeface="Calibri"/>
                <a:cs typeface="Calibri"/>
              </a:rPr>
              <a:t>You are away for longer so will need more food and possibly more clothes </a:t>
            </a:r>
          </a:p>
          <a:p>
            <a:pPr marL="555625" indent="-457200">
              <a:spcBef>
                <a:spcPts val="750"/>
              </a:spcBef>
              <a:buSzPct val="80000"/>
            </a:pPr>
            <a:r>
              <a:rPr lang="en-GB" dirty="0">
                <a:ea typeface="Calibri"/>
                <a:cs typeface="Calibri"/>
              </a:rPr>
              <a:t>Don't wear strappy tops/crop tops, full t-shirts offer better protection from rucksacks rubbing </a:t>
            </a:r>
          </a:p>
          <a:p>
            <a:pPr marL="555625" indent="-457200">
              <a:spcBef>
                <a:spcPts val="750"/>
              </a:spcBef>
              <a:buSzPct val="80000"/>
            </a:pPr>
            <a:r>
              <a:rPr lang="en-GB" dirty="0">
                <a:ea typeface="Calibri"/>
                <a:cs typeface="Calibri"/>
              </a:rPr>
              <a:t>Activity per day is 1hr more – doesn’t have to be walking. You will have a planned aim in your group.</a:t>
            </a:r>
          </a:p>
          <a:p>
            <a:pPr marL="257175" indent="-158115">
              <a:spcBef>
                <a:spcPts val="750"/>
              </a:spcBef>
              <a:buSzPct val="80000"/>
              <a:buFont typeface="Arial" panose="020B0604020202020204" pitchFamily="34" charset="0"/>
              <a:buNone/>
            </a:pPr>
            <a:endParaRPr lang="en-GB" dirty="0">
              <a:ea typeface="Calibri"/>
              <a:cs typeface="Calibri"/>
            </a:endParaRPr>
          </a:p>
          <a:p>
            <a:pPr marL="257175" indent="-158115">
              <a:spcBef>
                <a:spcPts val="750"/>
              </a:spcBef>
              <a:buSzPct val="80000"/>
              <a:buNone/>
            </a:pPr>
            <a:endParaRPr lang="en-GB" dirty="0">
              <a:ea typeface="Calibri"/>
              <a:cs typeface="Calibri"/>
            </a:endParaRPr>
          </a:p>
          <a:p>
            <a:pPr marL="257175" indent="-158115">
              <a:spcBef>
                <a:spcPts val="750"/>
              </a:spcBef>
              <a:buSzPct val="80000"/>
              <a:buNone/>
            </a:pPr>
            <a:endParaRPr lang="en-GB" sz="2400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1433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 descr="Background pattern&#10;&#10;Description automatically generated">
            <a:extLst>
              <a:ext uri="{FF2B5EF4-FFF2-40B4-BE49-F238E27FC236}">
                <a16:creationId xmlns:a16="http://schemas.microsoft.com/office/drawing/2014/main" id="{CAD71F3A-3FC2-46FF-A34B-6D4D09FF24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3328" y="125780"/>
            <a:ext cx="4276792" cy="6731196"/>
          </a:xfrm>
          <a:prstGeom prst="rect">
            <a:avLst/>
          </a:prstGeom>
        </p:spPr>
      </p:pic>
      <p:pic>
        <p:nvPicPr>
          <p:cNvPr id="10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62C459A7-F4F5-48E2-8DF7-04CDCB3208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5754" y="6045141"/>
            <a:ext cx="1503716" cy="720034"/>
          </a:xfrm>
          <a:prstGeom prst="rect">
            <a:avLst/>
          </a:prstGeom>
        </p:spPr>
      </p:pic>
      <p:pic>
        <p:nvPicPr>
          <p:cNvPr id="8" name="Picture 3" descr="Logo&#10;&#10;Description automatically generated">
            <a:extLst>
              <a:ext uri="{FF2B5EF4-FFF2-40B4-BE49-F238E27FC236}">
                <a16:creationId xmlns:a16="http://schemas.microsoft.com/office/drawing/2014/main" id="{8D4F8703-C71A-4980-9CF8-6E86C313AD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727" y="6038716"/>
            <a:ext cx="1554321" cy="73111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7AB4D5B-ADAA-48F5-B118-ED029E3D889F}"/>
              </a:ext>
            </a:extLst>
          </p:cNvPr>
          <p:cNvSpPr txBox="1"/>
          <p:nvPr/>
        </p:nvSpPr>
        <p:spPr>
          <a:xfrm>
            <a:off x="6726655" y="6393852"/>
            <a:ext cx="249121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</a:rPr>
              <a:t>@HanhamWoods</a:t>
            </a:r>
          </a:p>
        </p:txBody>
      </p:sp>
      <p:pic>
        <p:nvPicPr>
          <p:cNvPr id="15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FEF70E30-CDB9-433D-8B63-3B6D7C1261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1013" y="6464990"/>
            <a:ext cx="317445" cy="307463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3A001AD-DAC4-4774-A796-2E5EC99FC9AC}"/>
              </a:ext>
            </a:extLst>
          </p:cNvPr>
          <p:cNvCxnSpPr/>
          <p:nvPr/>
        </p:nvCxnSpPr>
        <p:spPr>
          <a:xfrm>
            <a:off x="11327" y="5934443"/>
            <a:ext cx="9133901" cy="24653"/>
          </a:xfrm>
          <a:prstGeom prst="straightConnector1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0069A87-F84C-4A6E-827D-D31D93D24A70}"/>
              </a:ext>
            </a:extLst>
          </p:cNvPr>
          <p:cNvSpPr txBox="1"/>
          <p:nvPr/>
        </p:nvSpPr>
        <p:spPr>
          <a:xfrm>
            <a:off x="2309" y="15038"/>
            <a:ext cx="9127836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b="1" dirty="0"/>
              <a:t>Student Meetings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45AB2AC-96A5-4272-A9C9-04B266ABF4E8}"/>
              </a:ext>
            </a:extLst>
          </p:cNvPr>
          <p:cNvSpPr txBox="1"/>
          <p:nvPr/>
        </p:nvSpPr>
        <p:spPr>
          <a:xfrm>
            <a:off x="418336" y="936512"/>
            <a:ext cx="9127836" cy="23596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4000" u="sng" baseline="30000" dirty="0"/>
          </a:p>
          <a:p>
            <a:r>
              <a:rPr lang="en-US" sz="5400" b="1" u="sng" baseline="30000" dirty="0"/>
              <a:t>After school meetings to route plan</a:t>
            </a:r>
            <a:r>
              <a:rPr lang="en-US" sz="5400" b="1" u="sng" dirty="0"/>
              <a:t> </a:t>
            </a:r>
            <a:endParaRPr lang="en-US" sz="5400" b="1" u="sng" baseline="30000" dirty="0"/>
          </a:p>
          <a:p>
            <a:r>
              <a:rPr lang="en-US" sz="4000" baseline="30000" dirty="0"/>
              <a:t>Thursday 20th March</a:t>
            </a:r>
            <a:endParaRPr lang="en-US" dirty="0"/>
          </a:p>
          <a:p>
            <a:r>
              <a:rPr lang="en-US" sz="4000" baseline="30000" dirty="0">
                <a:ea typeface="Calibri"/>
                <a:cs typeface="Calibri"/>
              </a:rPr>
              <a:t>Thursday 27th March </a:t>
            </a:r>
          </a:p>
        </p:txBody>
      </p:sp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AA767C6-B5FB-4B9F-87A6-551A3714D74A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014" r="-1" b="-7140"/>
          <a:stretch/>
        </p:blipFill>
        <p:spPr>
          <a:xfrm>
            <a:off x="4621852" y="6067092"/>
            <a:ext cx="1173139" cy="81037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C9516AD-95A0-4ED0-8B08-7268583AEE5B}"/>
              </a:ext>
            </a:extLst>
          </p:cNvPr>
          <p:cNvSpPr txBox="1"/>
          <p:nvPr/>
        </p:nvSpPr>
        <p:spPr>
          <a:xfrm>
            <a:off x="3623241" y="6014712"/>
            <a:ext cx="55214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2400" b="1" dirty="0">
                <a:cs typeface="Calibri"/>
              </a:rPr>
              <a:t>Dream BIG </a:t>
            </a:r>
            <a:r>
              <a:rPr lang="en-US" sz="2400" dirty="0">
                <a:cs typeface="Calibri"/>
              </a:rPr>
              <a:t>//</a:t>
            </a:r>
            <a:r>
              <a:rPr lang="en-US" sz="2400" b="1" dirty="0">
                <a:cs typeface="Calibri"/>
              </a:rPr>
              <a:t> Work Hard </a:t>
            </a:r>
            <a:r>
              <a:rPr lang="en-US" sz="2400" dirty="0">
                <a:cs typeface="Calibri"/>
              </a:rPr>
              <a:t>//</a:t>
            </a:r>
            <a:r>
              <a:rPr lang="en-US" sz="2400" b="1" dirty="0">
                <a:cs typeface="Calibri"/>
              </a:rPr>
              <a:t> Be Kind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5755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 descr="Background pattern&#10;&#10;Description automatically generated">
            <a:extLst>
              <a:ext uri="{FF2B5EF4-FFF2-40B4-BE49-F238E27FC236}">
                <a16:creationId xmlns:a16="http://schemas.microsoft.com/office/drawing/2014/main" id="{CAD71F3A-3FC2-46FF-A34B-6D4D09FF24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3328" y="125780"/>
            <a:ext cx="4276792" cy="6731196"/>
          </a:xfrm>
          <a:prstGeom prst="rect">
            <a:avLst/>
          </a:prstGeom>
        </p:spPr>
      </p:pic>
      <p:pic>
        <p:nvPicPr>
          <p:cNvPr id="10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62C459A7-F4F5-48E2-8DF7-04CDCB3208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5754" y="6045141"/>
            <a:ext cx="1503716" cy="720034"/>
          </a:xfrm>
          <a:prstGeom prst="rect">
            <a:avLst/>
          </a:prstGeom>
        </p:spPr>
      </p:pic>
      <p:pic>
        <p:nvPicPr>
          <p:cNvPr id="8" name="Picture 3" descr="Logo&#10;&#10;Description automatically generated">
            <a:extLst>
              <a:ext uri="{FF2B5EF4-FFF2-40B4-BE49-F238E27FC236}">
                <a16:creationId xmlns:a16="http://schemas.microsoft.com/office/drawing/2014/main" id="{8D4F8703-C71A-4980-9CF8-6E86C313AD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727" y="6038716"/>
            <a:ext cx="1554321" cy="73111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7AB4D5B-ADAA-48F5-B118-ED029E3D889F}"/>
              </a:ext>
            </a:extLst>
          </p:cNvPr>
          <p:cNvSpPr txBox="1"/>
          <p:nvPr/>
        </p:nvSpPr>
        <p:spPr>
          <a:xfrm>
            <a:off x="6726655" y="6393852"/>
            <a:ext cx="249121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</a:rPr>
              <a:t>@HanhamWoods</a:t>
            </a:r>
          </a:p>
        </p:txBody>
      </p:sp>
      <p:pic>
        <p:nvPicPr>
          <p:cNvPr id="15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FEF70E30-CDB9-433D-8B63-3B6D7C1261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1013" y="6464990"/>
            <a:ext cx="317445" cy="307463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3A001AD-DAC4-4774-A796-2E5EC99FC9AC}"/>
              </a:ext>
            </a:extLst>
          </p:cNvPr>
          <p:cNvCxnSpPr/>
          <p:nvPr/>
        </p:nvCxnSpPr>
        <p:spPr>
          <a:xfrm>
            <a:off x="11327" y="5934443"/>
            <a:ext cx="9133901" cy="24653"/>
          </a:xfrm>
          <a:prstGeom prst="straightConnector1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0069A87-F84C-4A6E-827D-D31D93D24A70}"/>
              </a:ext>
            </a:extLst>
          </p:cNvPr>
          <p:cNvSpPr txBox="1"/>
          <p:nvPr/>
        </p:nvSpPr>
        <p:spPr>
          <a:xfrm>
            <a:off x="2309" y="15038"/>
            <a:ext cx="9127836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b="1" dirty="0"/>
              <a:t>What can you do to help?</a:t>
            </a:r>
            <a:endParaRPr lang="en-US" sz="5400" b="1" dirty="0">
              <a:ea typeface="Calibri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45AB2AC-96A5-4272-A9C9-04B266ABF4E8}"/>
              </a:ext>
            </a:extLst>
          </p:cNvPr>
          <p:cNvSpPr txBox="1"/>
          <p:nvPr/>
        </p:nvSpPr>
        <p:spPr>
          <a:xfrm>
            <a:off x="150606" y="1183647"/>
            <a:ext cx="9127836" cy="399083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4000" baseline="30000" dirty="0">
                <a:ea typeface="Calibri" panose="020F0502020204030204"/>
                <a:cs typeface="Calibri" panose="020F0502020204030204"/>
              </a:rPr>
              <a:t>Walking boots - have been 'broken in'.</a:t>
            </a:r>
            <a:endParaRPr lang="en-US" dirty="0"/>
          </a:p>
          <a:p>
            <a:pPr marL="571500" indent="-571500">
              <a:buFont typeface="Arial"/>
              <a:buChar char="•"/>
            </a:pPr>
            <a:r>
              <a:rPr lang="en-US" sz="4000" baseline="30000" dirty="0">
                <a:ea typeface="Calibri" panose="020F0502020204030204"/>
                <a:cs typeface="Calibri" panose="020F0502020204030204"/>
              </a:rPr>
              <a:t>Go out for walks – the longer the better.</a:t>
            </a:r>
          </a:p>
          <a:p>
            <a:pPr marL="571500" indent="-571500">
              <a:buFont typeface="Arial"/>
              <a:buChar char="•"/>
            </a:pPr>
            <a:r>
              <a:rPr lang="en-US" sz="4000" baseline="30000" dirty="0">
                <a:ea typeface="Calibri" panose="020F0502020204030204"/>
                <a:cs typeface="Calibri" panose="020F0502020204030204"/>
              </a:rPr>
              <a:t>Practice pack, and practice carry.</a:t>
            </a:r>
          </a:p>
          <a:p>
            <a:pPr marL="571500" indent="-571500">
              <a:buFont typeface="Arial"/>
              <a:buChar char="•"/>
            </a:pPr>
            <a:r>
              <a:rPr lang="en-US" sz="4000" baseline="30000" dirty="0">
                <a:ea typeface="Calibri" panose="020F0502020204030204"/>
                <a:cs typeface="Calibri" panose="020F0502020204030204"/>
              </a:rPr>
              <a:t>Practice using a compass!</a:t>
            </a:r>
          </a:p>
          <a:p>
            <a:pPr marL="571500" indent="-571500">
              <a:buFont typeface="Arial"/>
              <a:buChar char="•"/>
            </a:pPr>
            <a:r>
              <a:rPr lang="en-US" sz="4000" baseline="30000" dirty="0">
                <a:ea typeface="Calibri" panose="020F0502020204030204"/>
                <a:cs typeface="Calibri" panose="020F0502020204030204"/>
              </a:rPr>
              <a:t>Encourage your child to finish the other sections and get their assessor reports submitted, so the expedition is the 'final thing'.</a:t>
            </a:r>
          </a:p>
          <a:p>
            <a:endParaRPr lang="en-US" sz="4000" baseline="30000" dirty="0">
              <a:ea typeface="Calibri" panose="020F0502020204030204"/>
              <a:cs typeface="Calibri" panose="020F0502020204030204"/>
            </a:endParaRPr>
          </a:p>
          <a:p>
            <a:endParaRPr lang="en-US" sz="4000" baseline="30000" dirty="0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AA767C6-B5FB-4B9F-87A6-551A3714D74A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014" r="-1" b="-7140"/>
          <a:stretch/>
        </p:blipFill>
        <p:spPr>
          <a:xfrm>
            <a:off x="4621852" y="6067092"/>
            <a:ext cx="1173139" cy="81037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C9516AD-95A0-4ED0-8B08-7268583AEE5B}"/>
              </a:ext>
            </a:extLst>
          </p:cNvPr>
          <p:cNvSpPr txBox="1"/>
          <p:nvPr/>
        </p:nvSpPr>
        <p:spPr>
          <a:xfrm>
            <a:off x="3623241" y="6014712"/>
            <a:ext cx="55214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2400" b="1" dirty="0">
                <a:cs typeface="Calibri"/>
              </a:rPr>
              <a:t>Dream BIG </a:t>
            </a:r>
            <a:r>
              <a:rPr lang="en-US" sz="2400" dirty="0">
                <a:cs typeface="Calibri"/>
              </a:rPr>
              <a:t>//</a:t>
            </a:r>
            <a:r>
              <a:rPr lang="en-US" sz="2400" b="1" dirty="0">
                <a:cs typeface="Calibri"/>
              </a:rPr>
              <a:t> Work Hard </a:t>
            </a:r>
            <a:r>
              <a:rPr lang="en-US" sz="2400" dirty="0">
                <a:cs typeface="Calibri"/>
              </a:rPr>
              <a:t>//</a:t>
            </a:r>
            <a:r>
              <a:rPr lang="en-US" sz="2400" b="1" dirty="0">
                <a:cs typeface="Calibri"/>
              </a:rPr>
              <a:t> Be Kind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33695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D6FF8B38CD924DB3F18BCCE2D2D2D5" ma:contentTypeVersion="11" ma:contentTypeDescription="Create a new document." ma:contentTypeScope="" ma:versionID="0b1b7d7bc172bf19eee14557825468d6">
  <xsd:schema xmlns:xsd="http://www.w3.org/2001/XMLSchema" xmlns:xs="http://www.w3.org/2001/XMLSchema" xmlns:p="http://schemas.microsoft.com/office/2006/metadata/properties" xmlns:ns2="fd77ff90-7357-4b89-938f-7ce853e14f79" xmlns:ns3="d7b28e85-ae98-4886-92b5-c346a542f8d6" targetNamespace="http://schemas.microsoft.com/office/2006/metadata/properties" ma:root="true" ma:fieldsID="02eacbfb90eb5afafe27b424a49912ad" ns2:_="" ns3:_="">
    <xsd:import namespace="fd77ff90-7357-4b89-938f-7ce853e14f79"/>
    <xsd:import namespace="d7b28e85-ae98-4886-92b5-c346a542f8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77ff90-7357-4b89-938f-7ce853e14f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b28e85-ae98-4886-92b5-c346a542f8d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40AF76-7A47-47FB-AE9E-1FC75372E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77ff90-7357-4b89-938f-7ce853e14f79"/>
    <ds:schemaRef ds:uri="d7b28e85-ae98-4886-92b5-c346a542f8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C44CEE-50AC-4924-B914-B448029D17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DCED70-0A49-4813-84C6-866D595B2BD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1744</TotalTime>
  <Words>582</Words>
  <Application>Microsoft Office PowerPoint</Application>
  <PresentationFormat>On-screen Show (4:3)</PresentationFormat>
  <Paragraphs>96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OCallaghan - HWA</dc:creator>
  <cp:lastModifiedBy>Emily Baker - HWA</cp:lastModifiedBy>
  <cp:revision>1425</cp:revision>
  <dcterms:created xsi:type="dcterms:W3CDTF">2020-02-20T15:27:13Z</dcterms:created>
  <dcterms:modified xsi:type="dcterms:W3CDTF">2025-02-04T16:33:20Z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0x010100F5D6FF8B38CD924DB3F18BCCE2D2D2D5</vt:lpwstr>
  </property>
</Properties>
</file>