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2" r:id="rId6"/>
    <p:sldId id="261" r:id="rId7"/>
    <p:sldId id="260" r:id="rId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A379C8-4762-E715-CD6C-7E7534E7A514}" v="48" dt="2026-03-30T18:10:14.394"/>
    <p1510:client id="{B5A302C6-242F-5E9F-0B63-D8CF6C4C1A6E}" v="160" dt="2026-03-30T18:05:40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Thomas - HWA" userId="S::sara.thomas@clf.uk::cafe0198-34fa-4aa9-9953-19d1f4d7111a" providerId="AD" clId="Web-{39A379C8-4762-E715-CD6C-7E7534E7A514}"/>
    <pc:docChg chg="delSld modSld">
      <pc:chgData name="Sara Thomas - HWA" userId="S::sara.thomas@clf.uk::cafe0198-34fa-4aa9-9953-19d1f4d7111a" providerId="AD" clId="Web-{39A379C8-4762-E715-CD6C-7E7534E7A514}" dt="2026-03-30T18:10:14.394" v="46"/>
      <pc:docMkLst>
        <pc:docMk/>
      </pc:docMkLst>
      <pc:sldChg chg="del">
        <pc:chgData name="Sara Thomas - HWA" userId="S::sara.thomas@clf.uk::cafe0198-34fa-4aa9-9953-19d1f4d7111a" providerId="AD" clId="Web-{39A379C8-4762-E715-CD6C-7E7534E7A514}" dt="2026-03-30T18:07:42.355" v="0"/>
        <pc:sldMkLst>
          <pc:docMk/>
          <pc:sldMk cId="3091130729" sldId="258"/>
        </pc:sldMkLst>
      </pc:sldChg>
      <pc:sldChg chg="modSp">
        <pc:chgData name="Sara Thomas - HWA" userId="S::sara.thomas@clf.uk::cafe0198-34fa-4aa9-9953-19d1f4d7111a" providerId="AD" clId="Web-{39A379C8-4762-E715-CD6C-7E7534E7A514}" dt="2026-03-30T18:10:14.394" v="46"/>
        <pc:sldMkLst>
          <pc:docMk/>
          <pc:sldMk cId="3768141780" sldId="260"/>
        </pc:sldMkLst>
        <pc:graphicFrameChg chg="mod modGraphic">
          <ac:chgData name="Sara Thomas - HWA" userId="S::sara.thomas@clf.uk::cafe0198-34fa-4aa9-9953-19d1f4d7111a" providerId="AD" clId="Web-{39A379C8-4762-E715-CD6C-7E7534E7A514}" dt="2026-03-30T18:10:14.394" v="46"/>
          <ac:graphicFrameMkLst>
            <pc:docMk/>
            <pc:sldMk cId="3768141780" sldId="260"/>
            <ac:graphicFrameMk id="4" creationId="{46A37E67-CFF4-0B36-B0AB-28B8E7F509DA}"/>
          </ac:graphicFrameMkLst>
        </pc:graphicFrameChg>
      </pc:sldChg>
      <pc:sldChg chg="modSp">
        <pc:chgData name="Sara Thomas - HWA" userId="S::sara.thomas@clf.uk::cafe0198-34fa-4aa9-9953-19d1f4d7111a" providerId="AD" clId="Web-{39A379C8-4762-E715-CD6C-7E7534E7A514}" dt="2026-03-30T18:09:35.720" v="36"/>
        <pc:sldMkLst>
          <pc:docMk/>
          <pc:sldMk cId="303775112" sldId="261"/>
        </pc:sldMkLst>
        <pc:graphicFrameChg chg="mod modGraphic">
          <ac:chgData name="Sara Thomas - HWA" userId="S::sara.thomas@clf.uk::cafe0198-34fa-4aa9-9953-19d1f4d7111a" providerId="AD" clId="Web-{39A379C8-4762-E715-CD6C-7E7534E7A514}" dt="2026-03-30T18:09:35.720" v="36"/>
          <ac:graphicFrameMkLst>
            <pc:docMk/>
            <pc:sldMk cId="303775112" sldId="261"/>
            <ac:graphicFrameMk id="4" creationId="{9ABBF175-65F6-6801-38A8-CC2DDC319264}"/>
          </ac:graphicFrameMkLst>
        </pc:graphicFrameChg>
      </pc:sldChg>
      <pc:sldChg chg="modSp">
        <pc:chgData name="Sara Thomas - HWA" userId="S::sara.thomas@clf.uk::cafe0198-34fa-4aa9-9953-19d1f4d7111a" providerId="AD" clId="Web-{39A379C8-4762-E715-CD6C-7E7534E7A514}" dt="2026-03-30T18:08:56.140" v="26"/>
        <pc:sldMkLst>
          <pc:docMk/>
          <pc:sldMk cId="1801588758" sldId="262"/>
        </pc:sldMkLst>
        <pc:graphicFrameChg chg="mod modGraphic">
          <ac:chgData name="Sara Thomas - HWA" userId="S::sara.thomas@clf.uk::cafe0198-34fa-4aa9-9953-19d1f4d7111a" providerId="AD" clId="Web-{39A379C8-4762-E715-CD6C-7E7534E7A514}" dt="2026-03-30T18:08:56.140" v="26"/>
          <ac:graphicFrameMkLst>
            <pc:docMk/>
            <pc:sldMk cId="1801588758" sldId="262"/>
            <ac:graphicFrameMk id="4" creationId="{B19ECAC9-30E1-D4C9-E714-ED310E0D561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03E5E-4FE9-D4A8-A577-AA92327E8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D0B1-A533-C13A-3BFF-32E95DF0A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126" y="17052"/>
            <a:ext cx="10515600" cy="864600"/>
          </a:xfrm>
        </p:spPr>
        <p:txBody>
          <a:bodyPr/>
          <a:lstStyle/>
          <a:p>
            <a:r>
              <a:rPr lang="en-US"/>
              <a:t>KS4 Intervention-Tuesday-Science-Term 5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9987480-B6B0-A28A-B193-3DE20222F9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292127"/>
              </p:ext>
            </p:extLst>
          </p:nvPr>
        </p:nvGraphicFramePr>
        <p:xfrm>
          <a:off x="491582" y="980661"/>
          <a:ext cx="11213752" cy="548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5408">
                  <a:extLst>
                    <a:ext uri="{9D8B030D-6E8A-4147-A177-3AD203B41FA5}">
                      <a16:colId xmlns:a16="http://schemas.microsoft.com/office/drawing/2014/main" val="1410260979"/>
                    </a:ext>
                  </a:extLst>
                </a:gridCol>
                <a:gridCol w="5878344">
                  <a:extLst>
                    <a:ext uri="{9D8B030D-6E8A-4147-A177-3AD203B41FA5}">
                      <a16:colId xmlns:a16="http://schemas.microsoft.com/office/drawing/2014/main" val="1229301632"/>
                    </a:ext>
                  </a:extLst>
                </a:gridCol>
              </a:tblGrid>
              <a:tr h="60548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KS4-intervention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KS4- intervention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58066"/>
                  </a:ext>
                </a:extLst>
              </a:tr>
              <a:tr h="170748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Tuesday-21.04.26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ERO –Biology -Combined- Deduce the relative reactivity of some metals, by their reactions with water, acids and salt solutions</a:t>
                      </a: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STH-Physics- Triple – Use given data to balance nuclear equations in terms of mass and charge</a:t>
                      </a: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AVA-chemistry- Chemistry calculation-Empirical formula and Moles</a:t>
                      </a: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NKE-Chemistry- Core Practical: Investigate the change in pH on adding powdered calcium hydroxide or calcium oxide to a fixed volume of dilute hydrochloric acid (Y10- Acid and alkali)</a:t>
                      </a: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MWI or HDA-Evidence of human evolution (Y9)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Tuesday- 05.05.26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ERO –Biology -Combined- 1.31 Explain the formation of simple molecular, covalent substances, using dot and cross diagrams(Y9-Key concepts )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STH-Physics- 2.21 Explain that for motion in a circle there must be a resultant force known as a centripetal force that acts towards the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centre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(Y9-Forces)</a:t>
                      </a: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AVI-chemistry- Electrolysis of copper sulphate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NKE-Chemistry- Calculate relative formula mass given relative atomic masses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HDA  or MWI-DNA extraction (Core prac-Genetics-Y9)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697020"/>
                  </a:ext>
                </a:extLst>
              </a:tr>
              <a:tr h="211920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Tuesday- 19.05.26</a:t>
                      </a: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ERO –Biology -Combined- Explain why the method used to extract a metal from its ore (Y9-Electrolysis)</a:t>
                      </a: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STH-Physics- 2.10 Analyse velocity/time graphs to a. compare acceleration from gradients qualitatively b. calculate the acceleration from the gradient (Forces-Y9)</a:t>
                      </a: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AVI-chemistry- Balancing equation </a:t>
                      </a: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NKE- Biology – Core Practical: Investigate the effect of pH on Enzyme (Y9-Key concepts)</a:t>
                      </a: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HDA  or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MWI- Stages involved in development of new medicine (Y10-Health and disease)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864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14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8424F-272B-0289-4BBA-2835BDEE1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EF457-4900-20DC-7DAE-468E39010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126" y="17052"/>
            <a:ext cx="10515600" cy="864600"/>
          </a:xfrm>
        </p:spPr>
        <p:txBody>
          <a:bodyPr/>
          <a:lstStyle/>
          <a:p>
            <a:r>
              <a:rPr lang="en-US"/>
              <a:t>KS4 Intervention-Tuesday-Science-Term 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19ECAC9-30E1-D4C9-E714-ED310E0D56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057663"/>
              </p:ext>
            </p:extLst>
          </p:nvPr>
        </p:nvGraphicFramePr>
        <p:xfrm>
          <a:off x="491582" y="980661"/>
          <a:ext cx="11482366" cy="5651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82366">
                  <a:extLst>
                    <a:ext uri="{9D8B030D-6E8A-4147-A177-3AD203B41FA5}">
                      <a16:colId xmlns:a16="http://schemas.microsoft.com/office/drawing/2014/main" val="1410260979"/>
                    </a:ext>
                  </a:extLst>
                </a:gridCol>
              </a:tblGrid>
              <a:tr h="49499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KS4-intervention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58066"/>
                  </a:ext>
                </a:extLst>
              </a:tr>
              <a:tr h="51562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Tuesday-21.04.26</a:t>
                      </a:r>
                    </a:p>
                    <a:p>
                      <a:pPr lvl="0">
                        <a:buNone/>
                      </a:pPr>
                      <a:endParaRPr lang="en-US" sz="14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ERO –Biology -Combined- Deduce the relative reactivity of some metals, by their reactions with water, acids and salt solutions.</a:t>
                      </a: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STH-Physics- Triple – Use given data to balance nuclear equations in terms of mass and charge.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AVA-chemistry- Chemistry calculation-Empirical formula and Moles.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NKE-Chemistry- Core Practical: Investigate the change in pH on adding powdered calcium hydroxide or calcium oxide to a fixed volume of dilute hydrochloric acid (Y10- Acid and alkali).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MWI or HDA-Evidence of human evolution (Y9)</a:t>
                      </a:r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697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588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5273F-0D77-9252-8DD6-79F1A908C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BA411-EF92-CA79-6826-5AFE43DA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126" y="17052"/>
            <a:ext cx="10515600" cy="864600"/>
          </a:xfrm>
        </p:spPr>
        <p:txBody>
          <a:bodyPr/>
          <a:lstStyle/>
          <a:p>
            <a:r>
              <a:rPr lang="en-US"/>
              <a:t>KS4 Intervention-Tuesday-Science-Term 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BBF175-65F6-6801-38A8-CC2DDC3192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3519197"/>
              </p:ext>
            </p:extLst>
          </p:nvPr>
        </p:nvGraphicFramePr>
        <p:xfrm>
          <a:off x="491582" y="980661"/>
          <a:ext cx="10920372" cy="5817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0372">
                  <a:extLst>
                    <a:ext uri="{9D8B030D-6E8A-4147-A177-3AD203B41FA5}">
                      <a16:colId xmlns:a16="http://schemas.microsoft.com/office/drawing/2014/main" val="1229301632"/>
                    </a:ext>
                  </a:extLst>
                </a:gridCol>
              </a:tblGrid>
              <a:tr h="60548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KS4- intervention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58066"/>
                  </a:ext>
                </a:extLst>
              </a:tr>
              <a:tr h="170748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Tuesday- 05.05.26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Aptos"/>
                      </a:endParaRPr>
                    </a:p>
                    <a:p>
                      <a:pPr lvl="0">
                        <a:buNone/>
                      </a:pP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ERO –Biology -Combined- 1.31 Explain the formation of simple molecular, covalent substances, using dot and cross diagrams(Y9-Key concepts )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STH-Physics- 2.21 Explain that for motion in a circle there must be a resultant force known as a centripetal force that acts towards the </a:t>
                      </a:r>
                      <a:r>
                        <a:rPr lang="en-US" sz="28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centre</a:t>
                      </a:r>
                      <a:r>
                        <a:rPr lang="en-US" sz="28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(Y9-Forces)</a:t>
                      </a: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AVI-chemistry- Electrolysis of copper sulphate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NKE-Chemistry- Calculate relative formula mass given relative atomic masses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HDA or MWI-DNA extraction (Core prac-Genetics-Y9)</a:t>
                      </a:r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697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775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614AE-DBED-0D58-8C45-48B3C9262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6CB78-D9E6-7275-4919-85E31C9C8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126" y="17052"/>
            <a:ext cx="10515600" cy="864600"/>
          </a:xfrm>
        </p:spPr>
        <p:txBody>
          <a:bodyPr/>
          <a:lstStyle/>
          <a:p>
            <a:r>
              <a:rPr lang="en-US"/>
              <a:t>KS4 Intervention-Tuesday-Science-Term 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6A37E67-CFF4-0B36-B0AB-28B8E7F509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976428"/>
              </p:ext>
            </p:extLst>
          </p:nvPr>
        </p:nvGraphicFramePr>
        <p:xfrm>
          <a:off x="491582" y="980661"/>
          <a:ext cx="11469654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9654">
                  <a:extLst>
                    <a:ext uri="{9D8B030D-6E8A-4147-A177-3AD203B41FA5}">
                      <a16:colId xmlns:a16="http://schemas.microsoft.com/office/drawing/2014/main" val="1410260979"/>
                    </a:ext>
                  </a:extLst>
                </a:gridCol>
              </a:tblGrid>
              <a:tr h="45559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8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KS4-intervention </a:t>
                      </a:r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58066"/>
                  </a:ext>
                </a:extLst>
              </a:tr>
              <a:tr h="476553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Tuesday- 19.05.26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Aptos"/>
                      </a:endParaRPr>
                    </a:p>
                    <a:p>
                      <a:pPr lvl="0">
                        <a:buNone/>
                      </a:pP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ERO –Biology -Combined- Explain why the method used to extract a metal from its ore (Y9-Electrolysis)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STH-Physics- 2.10 </a:t>
                      </a:r>
                      <a:r>
                        <a:rPr lang="en-US" sz="28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Analyse</a:t>
                      </a:r>
                      <a:r>
                        <a:rPr lang="en-US" sz="28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velocity/time graphs to a. compare acceleration from gradients qualitatively b. calculate the acceleration from the gradient (Forces-Y9)</a:t>
                      </a: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AVI-chemistry- Balancing equation 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NKE- Biology – Core Practical: Investigate the effect of pH on Enzyme (Y9-Key concepts)</a:t>
                      </a:r>
                      <a:endParaRPr lang="en-US" sz="2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2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HDA or MWI- Stages involved in development of new medicine (Y10-Health and disease)</a:t>
                      </a:r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864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141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ca3144-a2b7-437c-a030-e907c125874c">
      <Terms xmlns="http://schemas.microsoft.com/office/infopath/2007/PartnerControls"/>
    </lcf76f155ced4ddcb4097134ff3c332f>
    <TaxCatchAll xmlns="1adbe377-dadd-4ea7-bba6-39c794a9871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F98CB5D8F5F044A2FAB0ACC0F2129E" ma:contentTypeVersion="16" ma:contentTypeDescription="Create a new document." ma:contentTypeScope="" ma:versionID="d7ee2ab15f16f42179b1aae016c5fb14">
  <xsd:schema xmlns:xsd="http://www.w3.org/2001/XMLSchema" xmlns:xs="http://www.w3.org/2001/XMLSchema" xmlns:p="http://schemas.microsoft.com/office/2006/metadata/properties" xmlns:ns2="d5ca3144-a2b7-437c-a030-e907c125874c" xmlns:ns3="1adbe377-dadd-4ea7-bba6-39c794a9871f" targetNamespace="http://schemas.microsoft.com/office/2006/metadata/properties" ma:root="true" ma:fieldsID="547c7df59d746529d55d5dd8d05fd32f" ns2:_="" ns3:_="">
    <xsd:import namespace="d5ca3144-a2b7-437c-a030-e907c125874c"/>
    <xsd:import namespace="1adbe377-dadd-4ea7-bba6-39c794a987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ca3144-a2b7-437c-a030-e907c12587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d08261e-ebf2-489e-9cf5-3c5ddf1ef5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dbe377-dadd-4ea7-bba6-39c794a9871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85c0445-c645-434e-aea9-b7d4a9dbc9aa}" ma:internalName="TaxCatchAll" ma:showField="CatchAllData" ma:web="1adbe377-dadd-4ea7-bba6-39c794a987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5E6F5E-48B6-46AA-8E44-E96CAF00D52A}">
  <ds:schemaRefs>
    <ds:schemaRef ds:uri="http://schemas.microsoft.com/office/2006/metadata/properties"/>
    <ds:schemaRef ds:uri="http://schemas.microsoft.com/office/infopath/2007/PartnerControls"/>
    <ds:schemaRef ds:uri="2966bfeb-cd58-4206-82ec-28915d940b46"/>
    <ds:schemaRef ds:uri="4f2e6947-420b-416b-814f-72b1d56d5fb3"/>
    <ds:schemaRef ds:uri="d5ca3144-a2b7-437c-a030-e907c125874c"/>
    <ds:schemaRef ds:uri="1adbe377-dadd-4ea7-bba6-39c794a9871f"/>
  </ds:schemaRefs>
</ds:datastoreItem>
</file>

<file path=customXml/itemProps2.xml><?xml version="1.0" encoding="utf-8"?>
<ds:datastoreItem xmlns:ds="http://schemas.openxmlformats.org/officeDocument/2006/customXml" ds:itemID="{6BE99258-2F64-43CA-B050-8E23B96A35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ca3144-a2b7-437c-a030-e907c125874c"/>
    <ds:schemaRef ds:uri="1adbe377-dadd-4ea7-bba6-39c794a987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0F8FB6-013C-44F3-A48B-6280BC075D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KS4 Intervention-Tuesday-Science-Term 5</vt:lpstr>
      <vt:lpstr>KS4 Intervention-Tuesday-Science-Term 4</vt:lpstr>
      <vt:lpstr>KS4 Intervention-Tuesday-Science-Term 4</vt:lpstr>
      <vt:lpstr>KS4 Intervention-Tuesday-Science-Term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141</cp:revision>
  <dcterms:created xsi:type="dcterms:W3CDTF">2026-02-17T18:06:55Z</dcterms:created>
  <dcterms:modified xsi:type="dcterms:W3CDTF">2026-03-30T18:10:19Z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0x010100B8F98CB5D8F5F044A2FAB0ACC0F2129E</vt:lpwstr>
  </property>
  <property fmtid="{D5CDD505-2E9C-101B-9397-08002B2CF9AE}" pid="3" name="MediaServiceImageTags">
    <vt:lpwstr/>
  </property>
</Properties>
</file>