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75970" autoAdjust="0"/>
  </p:normalViewPr>
  <p:slideViewPr>
    <p:cSldViewPr snapToGrid="0">
      <p:cViewPr varScale="1">
        <p:scale>
          <a:sx n="68" d="100"/>
          <a:sy n="68" d="100"/>
        </p:scale>
        <p:origin x="20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99397-E77A-478B-8767-32AE8181D313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D0949-744D-48CC-ABAC-4AA4E96D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4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0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6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00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6F52-A107-8F4B-9703-4521AD69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EDA1-6AE6-F24D-9A9F-B1A84DC9A11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6E1A-82CD-2849-A00F-11B97E5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6788-9560-4442-BAD8-DF92D35B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F19D-B70F-9944-9F97-CB7A8C8D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3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7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35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9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4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08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9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AB913-90FE-4BA2-8110-7746F4466F3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BA816-0979-45CD-9FE9-CCCF903F4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9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AB193B7-4E1F-4370-8DCD-5826E31D1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51107"/>
              </p:ext>
            </p:extLst>
          </p:nvPr>
        </p:nvGraphicFramePr>
        <p:xfrm>
          <a:off x="82060" y="1266089"/>
          <a:ext cx="8991604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5821">
                  <a:extLst>
                    <a:ext uri="{9D8B030D-6E8A-4147-A177-3AD203B41FA5}">
                      <a16:colId xmlns:a16="http://schemas.microsoft.com/office/drawing/2014/main" val="390176859"/>
                    </a:ext>
                  </a:extLst>
                </a:gridCol>
                <a:gridCol w="1023246">
                  <a:extLst>
                    <a:ext uri="{9D8B030D-6E8A-4147-A177-3AD203B41FA5}">
                      <a16:colId xmlns:a16="http://schemas.microsoft.com/office/drawing/2014/main" val="2923929207"/>
                    </a:ext>
                  </a:extLst>
                </a:gridCol>
                <a:gridCol w="1023246">
                  <a:extLst>
                    <a:ext uri="{9D8B030D-6E8A-4147-A177-3AD203B41FA5}">
                      <a16:colId xmlns:a16="http://schemas.microsoft.com/office/drawing/2014/main" val="3498227954"/>
                    </a:ext>
                  </a:extLst>
                </a:gridCol>
                <a:gridCol w="1023246">
                  <a:extLst>
                    <a:ext uri="{9D8B030D-6E8A-4147-A177-3AD203B41FA5}">
                      <a16:colId xmlns:a16="http://schemas.microsoft.com/office/drawing/2014/main" val="4195437827"/>
                    </a:ext>
                  </a:extLst>
                </a:gridCol>
                <a:gridCol w="1176307">
                  <a:extLst>
                    <a:ext uri="{9D8B030D-6E8A-4147-A177-3AD203B41FA5}">
                      <a16:colId xmlns:a16="http://schemas.microsoft.com/office/drawing/2014/main" val="1288150731"/>
                    </a:ext>
                  </a:extLst>
                </a:gridCol>
                <a:gridCol w="1023246">
                  <a:extLst>
                    <a:ext uri="{9D8B030D-6E8A-4147-A177-3AD203B41FA5}">
                      <a16:colId xmlns:a16="http://schemas.microsoft.com/office/drawing/2014/main" val="945806487"/>
                    </a:ext>
                  </a:extLst>
                </a:gridCol>
                <a:gridCol w="1023246">
                  <a:extLst>
                    <a:ext uri="{9D8B030D-6E8A-4147-A177-3AD203B41FA5}">
                      <a16:colId xmlns:a16="http://schemas.microsoft.com/office/drawing/2014/main" val="2842676502"/>
                    </a:ext>
                  </a:extLst>
                </a:gridCol>
                <a:gridCol w="1023246">
                  <a:extLst>
                    <a:ext uri="{9D8B030D-6E8A-4147-A177-3AD203B41FA5}">
                      <a16:colId xmlns:a16="http://schemas.microsoft.com/office/drawing/2014/main" val="1510546931"/>
                    </a:ext>
                  </a:extLst>
                </a:gridCol>
              </a:tblGrid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Time/Date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053117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65869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8am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248353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9am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24753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10am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471305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670445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12 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995680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1pm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680593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247391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808617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4pm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31067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258851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026303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7pm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68409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r>
                        <a:rPr lang="en-GB" dirty="0"/>
                        <a:t>8pm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09847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A5C11D-FB20-4D1F-83B1-3DE02350D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3496"/>
              </p:ext>
            </p:extLst>
          </p:nvPr>
        </p:nvGraphicFramePr>
        <p:xfrm>
          <a:off x="152400" y="236415"/>
          <a:ext cx="8921264" cy="914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60862">
                  <a:extLst>
                    <a:ext uri="{9D8B030D-6E8A-4147-A177-3AD203B41FA5}">
                      <a16:colId xmlns:a16="http://schemas.microsoft.com/office/drawing/2014/main" val="1415852742"/>
                    </a:ext>
                  </a:extLst>
                </a:gridCol>
                <a:gridCol w="5660402">
                  <a:extLst>
                    <a:ext uri="{9D8B030D-6E8A-4147-A177-3AD203B41FA5}">
                      <a16:colId xmlns:a16="http://schemas.microsoft.com/office/drawing/2014/main" val="3632752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beginning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2913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727E40E-B37E-4156-8259-D333CB63BA3C}"/>
              </a:ext>
            </a:extLst>
          </p:cNvPr>
          <p:cNvSpPr txBox="1"/>
          <p:nvPr/>
        </p:nvSpPr>
        <p:spPr>
          <a:xfrm>
            <a:off x="5469792" y="264067"/>
            <a:ext cx="3603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Bahnschrift Light" panose="020B0502040204020203" pitchFamily="34" charset="0"/>
              </a:rPr>
              <a:t>Revision Timetable</a:t>
            </a:r>
          </a:p>
        </p:txBody>
      </p:sp>
    </p:spTree>
    <p:extLst>
      <p:ext uri="{BB962C8B-B14F-4D97-AF65-F5344CB8AC3E}">
        <p14:creationId xmlns:p14="http://schemas.microsoft.com/office/powerpoint/2010/main" val="190707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29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Hutchinson - HWA</dc:creator>
  <cp:lastModifiedBy>Rebecca Tushingham - HWA</cp:lastModifiedBy>
  <cp:revision>21</cp:revision>
  <cp:lastPrinted>2020-10-05T07:47:12Z</cp:lastPrinted>
  <dcterms:created xsi:type="dcterms:W3CDTF">2020-09-01T20:15:47Z</dcterms:created>
  <dcterms:modified xsi:type="dcterms:W3CDTF">2020-10-23T07:36:10Z</dcterms:modified>
</cp:coreProperties>
</file>